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1"/>
  </p:notesMasterIdLst>
  <p:sldIdLst>
    <p:sldId id="256" r:id="rId2"/>
    <p:sldId id="276" r:id="rId3"/>
    <p:sldId id="278" r:id="rId4"/>
    <p:sldId id="285" r:id="rId5"/>
    <p:sldId id="284" r:id="rId6"/>
    <p:sldId id="286" r:id="rId7"/>
    <p:sldId id="270" r:id="rId8"/>
    <p:sldId id="271" r:id="rId9"/>
    <p:sldId id="272" r:id="rId10"/>
    <p:sldId id="273" r:id="rId11"/>
    <p:sldId id="288" r:id="rId12"/>
    <p:sldId id="289" r:id="rId13"/>
    <p:sldId id="260" r:id="rId14"/>
    <p:sldId id="290" r:id="rId15"/>
    <p:sldId id="264" r:id="rId16"/>
    <p:sldId id="265" r:id="rId17"/>
    <p:sldId id="262" r:id="rId18"/>
    <p:sldId id="287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E6A4-6C2F-4446-924F-E60A250F037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75D3-4D8F-48FC-928A-4B8C41D10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75D3-4D8F-48FC-928A-4B8C41D10A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75D3-4D8F-48FC-928A-4B8C41D10A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3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2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1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75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5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4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8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2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9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9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1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0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78C7-6FA3-4F46-9BAD-48DDD6BE35EF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2E0E-892A-4224-8D77-EB2D92B4B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71600" y="4797152"/>
            <a:ext cx="7416824" cy="1584176"/>
          </a:xfrm>
        </p:spPr>
        <p:txBody>
          <a:bodyPr>
            <a:normAutofit fontScale="92500"/>
          </a:bodyPr>
          <a:lstStyle/>
          <a:p>
            <a:pPr lvl="8">
              <a:buNone/>
            </a:pPr>
            <a:r>
              <a:rPr lang="ru-RU" sz="2400" b="1" dirty="0" smtClean="0"/>
              <a:t>   Подготовила</a:t>
            </a:r>
            <a:r>
              <a:rPr lang="ru-RU" sz="2400" b="1" dirty="0" smtClean="0"/>
              <a:t>: воспитатель </a:t>
            </a:r>
            <a:endParaRPr lang="ru-RU" sz="2400" b="1" dirty="0" smtClean="0"/>
          </a:p>
          <a:p>
            <a:pPr lvl="8">
              <a:buNone/>
            </a:pPr>
            <a:r>
              <a:rPr lang="ru-RU" sz="2400" b="1" dirty="0" err="1" smtClean="0"/>
              <a:t>Бобовская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Елена Петровна</a:t>
            </a:r>
            <a:endParaRPr lang="ru-RU" sz="2400" b="1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15616" y="795191"/>
            <a:ext cx="756084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МБДОУ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Середкинский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детский сад»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экспериментированию «Волшебство в детском саду»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(подготовлен на семинар-практикум)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ds05.infourok.ru/uploads/ex/0724/0008580b-180a9241/img2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/>
          <a:stretch/>
        </p:blipFill>
        <p:spPr bwMode="auto">
          <a:xfrm>
            <a:off x="0" y="4028581"/>
            <a:ext cx="4507405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лена\Desktop\фото семинар)\20201113_12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915711" cy="4452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3261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Бумага впитывает воду. Салфетки постепенно промокают, и окрашенная жидкость «путешествует» в пустые стаканы. </a:t>
            </a:r>
            <a:br>
              <a:rPr lang="ru-RU" sz="2400" dirty="0" smtClean="0"/>
            </a:br>
            <a:r>
              <a:rPr lang="ru-RU" sz="2400" dirty="0" smtClean="0"/>
              <a:t>Они заполняются до одного уровня </a:t>
            </a:r>
            <a:br>
              <a:rPr lang="ru-RU" sz="2400" dirty="0" smtClean="0"/>
            </a:br>
            <a:r>
              <a:rPr lang="ru-RU" sz="2400" dirty="0" smtClean="0"/>
              <a:t>и приобретает </a:t>
            </a:r>
            <a:r>
              <a:rPr lang="ru-RU" sz="2400" dirty="0"/>
              <a:t>новый оттенок.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2204864"/>
            <a:ext cx="77048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подниматься вверх,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благодаря тому, что имея пористую структуру, волокна салфетки легко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пропускают воду вверх;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смешивании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меняет цвет.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2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Дождик в банке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3283824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Показать,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образуются капли дождя.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206084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ам понадобится: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  банка  наполненная водой на ¾  объёма, пена для бритья, пищевой краситель, разведённый в воде и чайная ложка.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фото семинар)\20201113_11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2148" y="2996952"/>
            <a:ext cx="6296376" cy="3541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1052945"/>
            <a:ext cx="8286978" cy="11801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Сверху выдавить немного пены и аккуратно помочь ей осесть на водной поверхности. </a:t>
            </a:r>
            <a:br>
              <a:rPr lang="ru-RU" sz="2400" dirty="0" smtClean="0"/>
            </a:br>
            <a:r>
              <a:rPr lang="ru-RU" sz="2400" dirty="0" smtClean="0"/>
              <a:t>Удобно это сделать ложкой.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C:\Users\Елена\Desktop\фото семинар)\20201113_11052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249488"/>
            <a:ext cx="8424936" cy="4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фото семинар)\20201113_11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388441" cy="47184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470" y="291301"/>
            <a:ext cx="7429499" cy="147857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Ложечкой  аккуратно добавить  в воздушную пену краситель.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фото семинар)\20201113_11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19700" cy="43985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Постепенно белое воздушное «облако» отяжелеет, и через некоторое время можно  наблюдать сквозь стекло «цветной дождь».</a:t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фото семинар)\20201113_130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7210"/>
            <a:ext cx="8055923" cy="6120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412776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Облако, наполняясь водой, превращается в тучу, капельки не могут удерживаться в туче и начинают падать на землю в виде дождя.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Это хороший способ наглядно продемонстрировать, как зарождаются тучи, почему начинается дождь).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5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vecteezy.com/system/resources/previews/000/366/714/original/vector-border-design-with-children-and-la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1" y="-710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747" y="548680"/>
            <a:ext cx="8149983" cy="186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Экспериментируйте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 теряйте своей любознательности, и тогда мир откроет вам свои тайны.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за внимание.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Желаю творческих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успехов!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профессиональное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педагогов-участников мастер-класса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процессе активного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общения по проблеме детского экспериментирования.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показать, как можно использовать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в экспериментальной деятельности детей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вовлечь педагогов в совместное проведение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знакомящих дошкольников с разными свойствами предметов;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умение видеть проблему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решать её и делать выводы;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интерес к экспериментально-исследовательской 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познавательный интерес к окружающему миру, умение делиться приобретенным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с другими людьми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lvl="0" indent="0">
              <a:buNone/>
            </a:pPr>
            <a:endParaRPr lang="ru-RU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«Движение вверх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2348880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 свойствах воды.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Вода под действием силы тяжести может стекать только вниз.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ли вода подниматься вверх?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фото семинар)\20201113_112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87763" cy="47181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459432"/>
            <a:ext cx="6737895" cy="25565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ам понадобится: </a:t>
            </a:r>
            <a:r>
              <a:rPr lang="ru-RU" sz="1800" dirty="0" smtClean="0">
                <a:latin typeface="+mn-lt"/>
              </a:rPr>
              <a:t>Вода; 7 прозрачных стаканчиков; пищевой краситель(гуашь): красный, жёлтый, синий; </a:t>
            </a:r>
            <a:r>
              <a:rPr lang="ru-RU" sz="1800" dirty="0" smtClean="0">
                <a:latin typeface="+mn-lt"/>
              </a:rPr>
              <a:t>белые салфетки- 3 шт.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фото семинар)\20201113_11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6190456" cy="10931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Берём </a:t>
            </a:r>
            <a:r>
              <a:rPr lang="ru-RU" sz="2400" dirty="0" smtClean="0">
                <a:latin typeface="+mn-lt"/>
              </a:rPr>
              <a:t>3 цвета, смешиваем с водой и наполняем полученными растворами 4 стаканчика: 2 красного цвета, 1 стаканчик жёлтого цвета и 1 синего цвета.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фото семинар)\20201113_11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259638" cy="4083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429499" cy="1478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Берем бумажные салфетки и складываем - 3 штуки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фото семинар)\20201113_11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87786" cy="48306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018" y="588042"/>
            <a:ext cx="7429499" cy="34205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 затем полоски складываем «гармошкой» 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фото семинар)\20201113_113351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043608" y="2564904"/>
            <a:ext cx="7560840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18518"/>
            <a:ext cx="6521871" cy="1478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Противоположные концы салфеток опускаем в стаканы с краской, а середину в пустой стакан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лена\Desktop\фото семинар)\20201113_114530.jpg"/>
          <p:cNvPicPr>
            <a:picLocks noChangeAspect="1" noChangeArrowheads="1"/>
          </p:cNvPicPr>
          <p:nvPr/>
        </p:nvPicPr>
        <p:blipFill rotWithShape="1">
          <a:blip r:embed="rId2" cstate="print"/>
          <a:srcRect t="-1" r="-1947"/>
          <a:stretch/>
        </p:blipFill>
        <p:spPr bwMode="auto">
          <a:xfrm>
            <a:off x="244856" y="1600199"/>
            <a:ext cx="8928991" cy="4708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18518"/>
            <a:ext cx="5081711" cy="866266"/>
          </a:xfrm>
        </p:spPr>
        <p:txBody>
          <a:bodyPr/>
          <a:lstStyle/>
          <a:p>
            <a:r>
              <a:rPr lang="ru-RU" dirty="0" smtClean="0"/>
              <a:t>наблюдаем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619</TotalTime>
  <Words>283</Words>
  <Application>Microsoft Office PowerPoint</Application>
  <PresentationFormat>Экран (4:3)</PresentationFormat>
  <Paragraphs>39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               Цель : повысить профессиональное мастерство педагогов-участников мастер-класса в процессе активного педагогического общения по проблеме детского экспериментирования.  Задачи: • показать, как можно использовать опыты в экспериментальной деятельности детей. • вовлечь педагогов в совместное проведение опытов, знакомящих дошкольников с разными свойствами предметов; • развивать у  педагогов умение видеть проблему, решать её и делать выводы; • воспитывать у педагогов интерес к экспериментально-исследовательской деятельности. • развивать познавательный интерес к окружающему миру, умение делиться приобретенным опытом с другими людьми.</vt:lpstr>
      <vt:lpstr>Презентация PowerPoint</vt:lpstr>
      <vt:lpstr>Нам понадобится: Вода; 7 прозрачных стаканчиков; пищевой краситель(гуашь): красный, жёлтый, синий; белые салфетки- 3 шт.</vt:lpstr>
      <vt:lpstr>    Берём 3 цвета, смешиваем с водой и наполняем полученными растворами 4 стаканчика: 2 красного цвета, 1 стаканчик жёлтого цвета и 1 синего цвета. </vt:lpstr>
      <vt:lpstr>Берем бумажные салфетки и складываем - 3 штуки</vt:lpstr>
      <vt:lpstr>А затем полоски складываем «гармошкой» </vt:lpstr>
      <vt:lpstr>Противоположные концы салфеток опускаем в стаканы с краской, а середину в пустой стакан</vt:lpstr>
      <vt:lpstr>наблюдаем</vt:lpstr>
      <vt:lpstr>Бумага впитывает воду. Салфетки постепенно промокают, и окрашенная жидкость «путешествует» в пустые стаканы.  Они заполняются до одного уровня  и приобретает новый оттенок. </vt:lpstr>
      <vt:lpstr>Презентация PowerPoint</vt:lpstr>
      <vt:lpstr>» </vt:lpstr>
      <vt:lpstr>Нам понадобится: Прозрачная  банка  наполненная водой на ¾  объёма, пена для бритья, пищевой краситель, разведённый в воде и чайная ложка. </vt:lpstr>
      <vt:lpstr>Сверху выдавить немного пены и аккуратно помочь ей осесть на водной поверхности.  Удобно это сделать ложкой. </vt:lpstr>
      <vt:lpstr> Ложечкой  аккуратно добавить  в воздушную пену краситель. </vt:lpstr>
      <vt:lpstr> Постепенно белое воздушное «облако» отяжелеет, и через некоторое время можно  наблюдать сквозь стекло «цветной дождь».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35</cp:revision>
  <dcterms:created xsi:type="dcterms:W3CDTF">2020-11-17T06:44:18Z</dcterms:created>
  <dcterms:modified xsi:type="dcterms:W3CDTF">2020-11-20T08:27:46Z</dcterms:modified>
</cp:coreProperties>
</file>