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0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353" r:id="rId3"/>
    <p:sldId id="257" r:id="rId4"/>
    <p:sldId id="288" r:id="rId5"/>
    <p:sldId id="297" r:id="rId6"/>
    <p:sldId id="338" r:id="rId7"/>
    <p:sldId id="323" r:id="rId8"/>
    <p:sldId id="344" r:id="rId9"/>
    <p:sldId id="362" r:id="rId10"/>
    <p:sldId id="357" r:id="rId11"/>
    <p:sldId id="360" r:id="rId12"/>
    <p:sldId id="358" r:id="rId13"/>
    <p:sldId id="351" r:id="rId14"/>
    <p:sldId id="342" r:id="rId15"/>
    <p:sldId id="361" r:id="rId16"/>
    <p:sldId id="272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2" autoAdjust="0"/>
    <p:restoredTop sz="94654" autoAdjust="0"/>
  </p:normalViewPr>
  <p:slideViewPr>
    <p:cSldViewPr>
      <p:cViewPr varScale="1">
        <p:scale>
          <a:sx n="69" d="100"/>
          <a:sy n="69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tags" Target="tags/tag1.xml" /><Relationship Id="rId19" Type="http://schemas.openxmlformats.org/officeDocument/2006/relationships/presProps" Target="presProps.xml" /><Relationship Id="rId2" Type="http://schemas.openxmlformats.org/officeDocument/2006/relationships/notesMaster" Target="notesMasters/notesMaster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62BA45-73AF-454D-A7FF-774E658B1A68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prstClr val="black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05BE49-A219-4FF8-9AEC-33F403B872B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F7C02A-0C94-49DF-ABF3-4FAFCD20C11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F7C02A-0C94-49DF-ABF3-4FAFCD20C11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F7C02A-0C94-49DF-ABF3-4FAFCD20C11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ru-RU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F7C02A-0C94-49DF-ABF3-4FAFCD20C11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F7C02A-0C94-49DF-ABF3-4FAFCD20C11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F7C02A-0C94-49DF-ABF3-4FAFCD20C11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F7C02A-0C94-49DF-ABF3-4FAFCD20C11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F7C02A-0C94-49DF-ABF3-4FAFCD20C11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F7C02A-0C94-49DF-ABF3-4FAFCD20C11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F7C02A-0C94-49DF-ABF3-4FAFCD20C11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F7C02A-0C94-49DF-ABF3-4FAFCD20C11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F7C02A-0C94-49DF-ABF3-4FAFCD20C11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F7C02A-0C94-49DF-ABF3-4FAFCD20C11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t>Образец заголовка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F7C02A-0C94-49DF-ABF3-4FAFCD20C11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baseline="0">
          <a:solidFill>
            <a:schemeClr val="tx2"/>
          </a:solidFill>
          <a:effectLst/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3200" b="0" i="0" u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800" b="0" i="0" u="none" baseline="0">
          <a:solidFill>
            <a:schemeClr val="tx1"/>
          </a:solidFill>
          <a:effectLst/>
          <a:latin typeface="+mn-lt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2400" b="0" i="0" u="none" baseline="0">
          <a:solidFill>
            <a:schemeClr val="tx1"/>
          </a:solidFill>
          <a:effectLst/>
          <a:latin typeface="+mn-lt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 baseline="0">
          <a:solidFill>
            <a:schemeClr val="tx1"/>
          </a:solidFill>
          <a:effectLst/>
          <a:latin typeface="+mn-lt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 baseline="0">
          <a:solidFill>
            <a:schemeClr val="tx1"/>
          </a:solidFill>
          <a:effectLst/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7.png" /><Relationship Id="rId3" Type="http://schemas.openxmlformats.org/officeDocument/2006/relationships/image" Target="../media/image28.png" /><Relationship Id="rId4" Type="http://schemas.openxmlformats.org/officeDocument/2006/relationships/image" Target="../media/image29.png" /><Relationship Id="rId5" Type="http://schemas.openxmlformats.org/officeDocument/2006/relationships/image" Target="../media/image30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1.png" /><Relationship Id="rId3" Type="http://schemas.openxmlformats.org/officeDocument/2006/relationships/image" Target="../media/image3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Relationship Id="rId5" Type="http://schemas.openxmlformats.org/officeDocument/2006/relationships/image" Target="../media/image3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8.png" /><Relationship Id="rId3" Type="http://schemas.openxmlformats.org/officeDocument/2006/relationships/image" Target="../media/image9.png" /><Relationship Id="rId4" Type="http://schemas.openxmlformats.org/officeDocument/2006/relationships/image" Target="../media/image10.png" /><Relationship Id="rId5" Type="http://schemas.openxmlformats.org/officeDocument/2006/relationships/image" Target="../media/image11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Relationship Id="rId6" Type="http://schemas.openxmlformats.org/officeDocument/2006/relationships/image" Target="../media/image1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Relationship Id="rId5" Type="http://schemas.openxmlformats.org/officeDocument/2006/relationships/image" Target="../media/image20.jpeg" /><Relationship Id="rId6" Type="http://schemas.openxmlformats.org/officeDocument/2006/relationships/image" Target="../media/image21.jpeg" /><Relationship Id="rId7" Type="http://schemas.openxmlformats.org/officeDocument/2006/relationships/image" Target="../media/image22.jpeg" /><Relationship Id="rId8" Type="http://schemas.openxmlformats.org/officeDocument/2006/relationships/image" Target="../media/image23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3074" name="Rectangle 13"/>
          <p:cNvSpPr/>
          <p:nvPr/>
        </p:nvSpPr>
        <p:spPr>
          <a:xfrm>
            <a:off x="0" y="-58737"/>
            <a:ext cx="9144000" cy="6889750"/>
          </a:xfrm>
          <a:prstGeom prst="rect">
            <a:avLst/>
          </a:prstGeom>
          <a:gradFill rotWithShape="1">
            <a:gsLst>
              <a:gs pos="0">
                <a:srgbClr val="FFFF00">
                  <a:alpha val="81000"/>
                </a:srgbClr>
              </a:gs>
              <a:gs pos="100000">
                <a:srgbClr val="FF00FF">
                  <a:alpha val="82001"/>
                </a:srgbClr>
              </a:gs>
            </a:gsLst>
            <a:path path="rect">
              <a:fillToRect r="100000" b="100000"/>
            </a:path>
          </a:gradFill>
          <a:ln>
            <a:solidFill>
              <a:prstClr val="black"/>
            </a:solidFill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/>
          </a:p>
        </p:txBody>
      </p:sp>
      <p:grpSp>
        <p:nvGrpSpPr>
          <p:cNvPr id="3075" name="Group 14"/>
          <p:cNvGrpSpPr/>
          <p:nvPr/>
        </p:nvGrpSpPr>
        <p:grpSpPr>
          <a:xfrm>
            <a:off x="228600" y="2286000"/>
            <a:ext cx="2400300" cy="1714500"/>
            <a:chOff x="851" y="2111"/>
            <a:chExt cx="3780" cy="2700"/>
          </a:xfrm>
        </p:grpSpPr>
        <p:sp>
          <p:nvSpPr>
            <p:cNvPr id="3079" name="AutoShape 15"/>
            <p:cNvSpPr/>
            <p:nvPr/>
          </p:nvSpPr>
          <p:spPr>
            <a:xfrm>
              <a:off x="1571" y="2111"/>
              <a:ext cx="3060" cy="1440"/>
            </a:xfrm>
            <a:prstGeom prst="cloudCallout">
              <a:avLst>
                <a:gd name="adj1" fmla="val -43750"/>
                <a:gd name="adj2" fmla="val 70000"/>
              </a:avLst>
            </a:prstGeom>
            <a:gradFill rotWithShape="1">
              <a:gsLst>
                <a:gs pos="0">
                  <a:srgbClr val="0000CC"/>
                </a:gs>
                <a:gs pos="100000">
                  <a:srgbClr val="3399FF"/>
                </a:gs>
              </a:gsLst>
              <a:lin ang="5400000" scaled="1"/>
            </a:gradFill>
            <a:ln>
              <a:solidFill>
                <a:srgbClr val="333399"/>
              </a:solidFill>
              <a:miter lim="800000"/>
            </a:ln>
          </p:spPr>
          <p:txBody>
            <a:bodyPr>
              <a:no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800" b="0" i="0" u="none" baseline="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2400" b="0" i="0" u="none" baseline="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ru-RU" altLang="ru-RU" sz="1800"/>
            </a:p>
          </p:txBody>
        </p:sp>
        <p:sp>
          <p:nvSpPr>
            <p:cNvPr id="3080" name="AutoShape 16"/>
            <p:cNvSpPr/>
            <p:nvPr/>
          </p:nvSpPr>
          <p:spPr>
            <a:xfrm>
              <a:off x="851" y="2651"/>
              <a:ext cx="2340" cy="2160"/>
            </a:xfrm>
            <a:prstGeom prst="sun">
              <a:avLst>
                <a:gd name="adj" fmla="val 33403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rect">
                <a:fillToRect r="100000" b="100000"/>
              </a:path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800" b="0" i="0" u="none" baseline="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2400" b="0" i="0" u="none" baseline="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ru-RU" altLang="ru-RU" sz="1800"/>
            </a:p>
          </p:txBody>
        </p:sp>
      </p:grpSp>
      <p:sp>
        <p:nvSpPr>
          <p:cNvPr id="3076" name="WordArt 4"/>
          <p:cNvSpPr>
            <a:spLocks noTextEdit="1"/>
          </p:cNvSpPr>
          <p:nvPr/>
        </p:nvSpPr>
        <p:spPr>
          <a:xfrm>
            <a:off x="574675" y="152400"/>
            <a:ext cx="7772400" cy="838200"/>
          </a:xfrm>
          <a:solidFill>
            <a:srgbClr val="003366"/>
          </a:solidFill>
          <a:ln>
            <a:noFill/>
            <a:miter lim="800000"/>
          </a:ln>
          <a:effectLst>
            <a:outerShdw dist="45791" dir="2021404" algn="ctr">
              <a:srgbClr val="B2B2B2">
                <a:alpha val="79999"/>
              </a:srgbClr>
            </a:outerShdw>
          </a:effectLst>
        </p:spPr>
        <p:txBody>
          <a:bodyPr wrap="none" fromWordArt="1">
            <a:prstTxWarp prst="textPlain">
              <a:avLst/>
            </a:prstTxWarp>
            <a:noAutofit/>
          </a:bodyPr>
          <a:lstStyle/>
          <a:p>
            <a:pPr algn="ctr"/>
            <a:r>
              <a:rPr sz="3600" b="1" kern="10">
                <a:ln>
                  <a:noFill/>
                </a:ln>
                <a:solidFill>
                  <a:srgbClr val="003366"/>
                </a:solidFill>
                <a:effectLst>
                  <a:outerShdw dist="45791" dir="2021404" algn="ctr">
                    <a:srgbClr val="B2B2B2">
                      <a:alpha val="79999"/>
                    </a:srgbClr>
                  </a:outerShdw>
                </a:effectLst>
                <a:latin typeface="Times New Roman"/>
              </a:rPr>
              <a:t>МБДОУ «Середкинский детский сад»</a:t>
            </a:r>
            <a:r>
              <a:rPr sz="3600" b="1" kern="10">
                <a:ln>
                  <a:noFill/>
                </a:ln>
                <a:solidFill>
                  <a:srgbClr val="003366"/>
                </a:solidFill>
                <a:effectLst>
                  <a:outerShdw dist="45791" dir="2021404" algn="ctr">
                    <a:srgbClr val="B2B2B2">
                      <a:alpha val="79999"/>
                    </a:srgbClr>
                  </a:outerShdw>
                </a:effectLst>
                <a:latin typeface="Times New Roman"/>
              </a:rPr>
              <a:t>
</a:t>
            </a:r>
            <a:endParaRPr sz="3600" b="1" kern="10">
              <a:ln>
                <a:noFill/>
              </a:ln>
              <a:solidFill>
                <a:srgbClr val="003366"/>
              </a:solidFill>
              <a:effectLst>
                <a:outerShdw dist="45791" dir="2021404" algn="ctr">
                  <a:srgbClr val="B2B2B2">
                    <a:alpha val="79999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3077" name="WordArt 8"/>
          <p:cNvSpPr>
            <a:spLocks noTextEdit="1"/>
          </p:cNvSpPr>
          <p:nvPr/>
        </p:nvSpPr>
        <p:spPr>
          <a:xfrm>
            <a:off x="3810000" y="5105400"/>
            <a:ext cx="4876800" cy="1524000"/>
          </a:xfrm>
          <a:solidFill>
            <a:srgbClr val="990033"/>
          </a:solidFill>
          <a:ln>
            <a:noFill/>
            <a:miter lim="800000"/>
          </a:ln>
          <a:effectLst>
            <a:outerShdw dist="45791" dir="2021404" algn="ctr">
              <a:srgbClr val="B2B2B2">
                <a:alpha val="79999"/>
              </a:srgbClr>
            </a:outerShdw>
          </a:effectLst>
        </p:spPr>
        <p:txBody>
          <a:bodyPr wrap="none" fromWordArt="1">
            <a:prstTxWarp prst="textPlain">
              <a:avLst/>
            </a:prstTxWarp>
            <a:noAutofit/>
          </a:bodyPr>
          <a:lstStyle/>
          <a:p>
            <a:pPr algn="ctr"/>
            <a:r>
              <a:rPr sz="4000" b="1" kern="10">
                <a:ln>
                  <a:noFill/>
                </a:ln>
                <a:solidFill>
                  <a:srgbClr val="990033"/>
                </a:solidFill>
                <a:effectLst>
                  <a:outerShdw dist="45791" dir="2021404" algn="ctr">
                    <a:srgbClr val="B2B2B2">
                      <a:alpha val="79999"/>
                    </a:srgbClr>
                  </a:outerShdw>
                </a:effectLst>
                <a:latin typeface="Times New Roman"/>
              </a:rPr>
              <a:t>Нецветаева Галина </a:t>
            </a:r>
            <a:r>
              <a:rPr sz="4000" b="1" kern="10">
                <a:ln>
                  <a:noFill/>
                </a:ln>
                <a:solidFill>
                  <a:srgbClr val="990033"/>
                </a:solidFill>
                <a:effectLst>
                  <a:outerShdw dist="45791" dir="2021404" algn="ctr">
                    <a:srgbClr val="B2B2B2">
                      <a:alpha val="79999"/>
                    </a:srgbClr>
                  </a:outerShdw>
                </a:effectLst>
                <a:latin typeface="Times New Roman"/>
              </a:rPr>
              <a:t>
</a:t>
            </a:r>
            <a:r>
              <a:rPr sz="4000" b="1" kern="10">
                <a:ln>
                  <a:noFill/>
                </a:ln>
                <a:solidFill>
                  <a:srgbClr val="990033"/>
                </a:solidFill>
                <a:effectLst>
                  <a:outerShdw dist="45791" dir="2021404" algn="ctr">
                    <a:srgbClr val="B2B2B2">
                      <a:alpha val="79999"/>
                    </a:srgbClr>
                  </a:outerShdw>
                </a:effectLst>
                <a:latin typeface="Times New Roman"/>
              </a:rPr>
              <a:t> Дмитриевна</a:t>
            </a:r>
            <a:r>
              <a:rPr sz="4000" b="1" kern="10">
                <a:ln>
                  <a:noFill/>
                </a:ln>
                <a:solidFill>
                  <a:srgbClr val="990033"/>
                </a:solidFill>
                <a:effectLst>
                  <a:outerShdw dist="45791" dir="2021404" algn="ctr">
                    <a:srgbClr val="B2B2B2">
                      <a:alpha val="79999"/>
                    </a:srgbClr>
                  </a:outerShdw>
                </a:effectLst>
                <a:latin typeface="Times New Roman"/>
              </a:rPr>
              <a:t>
</a:t>
            </a:r>
            <a:r>
              <a:rPr sz="4000" b="1" kern="10">
                <a:ln>
                  <a:noFill/>
                </a:ln>
                <a:solidFill>
                  <a:srgbClr val="990033"/>
                </a:solidFill>
                <a:effectLst>
                  <a:outerShdw dist="45791" dir="2021404" algn="ctr">
                    <a:srgbClr val="B2B2B2">
                      <a:alpha val="79999"/>
                    </a:srgbClr>
                  </a:outerShdw>
                </a:effectLst>
                <a:latin typeface="Times New Roman"/>
              </a:rPr>
              <a:t>сентябрь, 2020г.</a:t>
            </a:r>
          </a:p>
        </p:txBody>
      </p:sp>
      <p:sp>
        <p:nvSpPr>
          <p:cNvPr id="3078" name="WordArt 12"/>
          <p:cNvSpPr>
            <a:spLocks noTextEdit="1"/>
          </p:cNvSpPr>
          <p:nvPr/>
        </p:nvSpPr>
        <p:spPr>
          <a:xfrm>
            <a:off x="574675" y="1447800"/>
            <a:ext cx="8458200" cy="2933700"/>
          </a:xfr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12700">
            <a:solidFill>
              <a:srgbClr val="EAEAEA"/>
            </a:solidFill>
            <a:miter lim="800000"/>
          </a:ln>
          <a:effectLst>
            <a:outerShdw dist="38100" dir="2700000" algn="tl">
              <a:srgbClr val="000000">
                <a:alpha val="43137"/>
              </a:srgbClr>
            </a:outerShdw>
          </a:effectLst>
        </p:spPr>
        <p:txBody>
          <a:bodyPr wrap="none" fromWordArt="1">
            <a:prstTxWarp prst="textPlain">
              <a:avLst/>
            </a:prstTxWarp>
            <a:noAutofit/>
          </a:bodyPr>
          <a:lstStyle/>
          <a:p>
            <a:pPr algn="ctr"/>
            <a:r>
              <a:rPr sz="1800" b="1" kern="10">
                <a:ln w="12700">
                  <a:solidFill>
                    <a:srgbClr val="EAEAEA"/>
                  </a:solidFill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Развитие творческих способностей детей</a:t>
            </a:r>
            <a:r>
              <a:rPr sz="1800" b="1" kern="10">
                <a:ln w="12700">
                  <a:solidFill>
                    <a:srgbClr val="EAEAEA"/>
                  </a:solidFill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
</a:t>
            </a:r>
            <a:r>
              <a:rPr sz="1800" b="1" kern="10">
                <a:ln w="12700">
                  <a:solidFill>
                    <a:srgbClr val="EAEAEA"/>
                  </a:solidFill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через использование нетрадиционной</a:t>
            </a:r>
            <a:r>
              <a:rPr sz="1800" b="1" kern="10">
                <a:ln w="12700">
                  <a:solidFill>
                    <a:srgbClr val="EAEAEA"/>
                  </a:solidFill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
</a:t>
            </a:r>
            <a:r>
              <a:rPr sz="1800" b="1" kern="10">
                <a:ln w="12700">
                  <a:solidFill>
                    <a:srgbClr val="EAEAEA"/>
                  </a:solidFill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техники рисования </a:t>
            </a:r>
            <a:r>
              <a:rPr sz="1800" b="1" kern="10">
                <a:ln w="12700">
                  <a:solidFill>
                    <a:srgbClr val="EAEAEA"/>
                  </a:solidFill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
</a:t>
            </a:r>
            <a:r>
              <a:rPr sz="1800" b="1" kern="10">
                <a:ln w="12700">
                  <a:solidFill>
                    <a:srgbClr val="EAEAEA"/>
                  </a:solidFill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( из опыта работы)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 fill="hold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2290" name="Rectangle 5"/>
          <p:cNvSpPr/>
          <p:nvPr/>
        </p:nvSpPr>
        <p:spPr>
          <a:xfrm>
            <a:off x="0" y="-31750"/>
            <a:ext cx="9144000" cy="6889750"/>
          </a:xfrm>
          <a:prstGeom prst="rect">
            <a:avLst/>
          </a:prstGeom>
          <a:gradFill rotWithShape="1">
            <a:gsLst>
              <a:gs pos="0">
                <a:srgbClr val="FFFF00">
                  <a:alpha val="81000"/>
                </a:srgbClr>
              </a:gs>
              <a:gs pos="100000">
                <a:srgbClr val="FF00FF">
                  <a:alpha val="82001"/>
                </a:srgbClr>
              </a:gs>
            </a:gsLst>
            <a:path path="rect">
              <a:fillToRect r="100000" b="100000"/>
            </a:path>
          </a:gradFill>
          <a:ln>
            <a:solidFill>
              <a:prstClr val="black"/>
            </a:solidFill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1800" b="1">
              <a:solidFill>
                <a:srgbClr val="006666"/>
              </a:solidFill>
            </a:endParaRPr>
          </a:p>
        </p:txBody>
      </p:sp>
      <p:pic>
        <p:nvPicPr>
          <p:cNvPr id="12291" name="Picture 10" descr="SDC104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895600"/>
            <a:ext cx="2971800" cy="37099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2292" name="Picture 12" descr="SDC104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52800"/>
            <a:ext cx="3962400" cy="304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2293" name="Picture 7" descr="C:\Documents and Settings\Ольга Николаевна\Рабочий стол\ОЛЬГА НИКОЛАЕВНА\ФОТО детей\Татьяна Дм. 2\SDC104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80000">
            <a:off x="4051300" y="384175"/>
            <a:ext cx="2889250" cy="2506663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12294" name="Group 3"/>
          <p:cNvGrpSpPr/>
          <p:nvPr/>
        </p:nvGrpSpPr>
        <p:grpSpPr>
          <a:xfrm>
            <a:off x="457200" y="1219200"/>
            <a:ext cx="2628900" cy="1714500"/>
            <a:chOff x="5711" y="2471"/>
            <a:chExt cx="5885" cy="3787"/>
          </a:xfrm>
        </p:grpSpPr>
        <p:grpSp>
          <p:nvGrpSpPr>
            <p:cNvPr id="12296" name="Group 4"/>
            <p:cNvGrpSpPr/>
            <p:nvPr/>
          </p:nvGrpSpPr>
          <p:grpSpPr>
            <a:xfrm>
              <a:off x="6431" y="4185"/>
              <a:ext cx="4321" cy="2073"/>
              <a:chOff x="515" y="1183"/>
              <a:chExt cx="4167" cy="1999"/>
            </a:xfrm>
          </p:grpSpPr>
          <p:sp>
            <p:nvSpPr>
              <p:cNvPr id="12301" name="Freeform 5"/>
              <p:cNvSpPr/>
              <p:nvPr/>
            </p:nvSpPr>
            <p:spPr bwMode="auto">
              <a:xfrm>
                <a:off x="2385" y="1585"/>
                <a:ext cx="1274" cy="346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845" y="131"/>
                  </a:cxn>
                  <a:cxn ang="0">
                    <a:pos x="1779" y="184"/>
                  </a:cxn>
                  <a:cxn ang="0">
                    <a:pos x="1695" y="232"/>
                  </a:cxn>
                  <a:cxn ang="0">
                    <a:pos x="1586" y="272"/>
                  </a:cxn>
                  <a:cxn ang="0">
                    <a:pos x="1454" y="305"/>
                  </a:cxn>
                  <a:cxn ang="0">
                    <a:pos x="1306" y="328"/>
                  </a:cxn>
                  <a:cxn ang="0">
                    <a:pos x="1147" y="343"/>
                  </a:cxn>
                  <a:cxn ang="0">
                    <a:pos x="975" y="346"/>
                  </a:cxn>
                  <a:cxn ang="0">
                    <a:pos x="793" y="338"/>
                  </a:cxn>
                  <a:cxn ang="0">
                    <a:pos x="619" y="318"/>
                  </a:cxn>
                  <a:cxn ang="0">
                    <a:pos x="458" y="288"/>
                  </a:cxn>
                  <a:cxn ang="0">
                    <a:pos x="319" y="249"/>
                  </a:cxn>
                  <a:cxn ang="0">
                    <a:pos x="199" y="202"/>
                  </a:cxn>
                  <a:cxn ang="0">
                    <a:pos x="107" y="151"/>
                  </a:cxn>
                  <a:cxn ang="0">
                    <a:pos x="37" y="93"/>
                  </a:cxn>
                  <a:cxn ang="0">
                    <a:pos x="2" y="32"/>
                  </a:cxn>
                  <a:cxn ang="0">
                    <a:pos x="37" y="19"/>
                  </a:cxn>
                  <a:cxn ang="0">
                    <a:pos x="123" y="52"/>
                  </a:cxn>
                  <a:cxn ang="0">
                    <a:pos x="219" y="83"/>
                  </a:cxn>
                  <a:cxn ang="0">
                    <a:pos x="329" y="110"/>
                  </a:cxn>
                  <a:cxn ang="0">
                    <a:pos x="452" y="134"/>
                  </a:cxn>
                  <a:cxn ang="0">
                    <a:pos x="577" y="156"/>
                  </a:cxn>
                  <a:cxn ang="0">
                    <a:pos x="717" y="171"/>
                  </a:cxn>
                  <a:cxn ang="0">
                    <a:pos x="860" y="184"/>
                  </a:cxn>
                  <a:cxn ang="0">
                    <a:pos x="1003" y="191"/>
                  </a:cxn>
                  <a:cxn ang="0">
                    <a:pos x="1138" y="191"/>
                  </a:cxn>
                  <a:cxn ang="0">
                    <a:pos x="1269" y="189"/>
                  </a:cxn>
                  <a:cxn ang="0">
                    <a:pos x="1391" y="181"/>
                  </a:cxn>
                  <a:cxn ang="0">
                    <a:pos x="1509" y="171"/>
                  </a:cxn>
                  <a:cxn ang="0">
                    <a:pos x="1625" y="156"/>
                  </a:cxn>
                  <a:cxn ang="0">
                    <a:pos x="1724" y="136"/>
                  </a:cxn>
                  <a:cxn ang="0">
                    <a:pos x="1817" y="115"/>
                  </a:cxn>
                </a:cxnLst>
                <a:rect l="l" t="t" r="GT0" b="GT1"/>
                <a:pathLst>
                  <a:path w="1123" h="346">
                    <a:moveTo>
                      <a:pt x="1123" y="103"/>
                    </a:moveTo>
                    <a:lnTo>
                      <a:pt x="1113" y="131"/>
                    </a:lnTo>
                    <a:lnTo>
                      <a:pt x="1095" y="159"/>
                    </a:lnTo>
                    <a:lnTo>
                      <a:pt x="1074" y="184"/>
                    </a:lnTo>
                    <a:lnTo>
                      <a:pt x="1051" y="209"/>
                    </a:lnTo>
                    <a:lnTo>
                      <a:pt x="1023" y="232"/>
                    </a:lnTo>
                    <a:lnTo>
                      <a:pt x="993" y="254"/>
                    </a:lnTo>
                    <a:lnTo>
                      <a:pt x="957" y="272"/>
                    </a:lnTo>
                    <a:lnTo>
                      <a:pt x="919" y="290"/>
                    </a:lnTo>
                    <a:lnTo>
                      <a:pt x="878" y="305"/>
                    </a:lnTo>
                    <a:lnTo>
                      <a:pt x="835" y="318"/>
                    </a:lnTo>
                    <a:lnTo>
                      <a:pt x="789" y="328"/>
                    </a:lnTo>
                    <a:lnTo>
                      <a:pt x="743" y="336"/>
                    </a:lnTo>
                    <a:lnTo>
                      <a:pt x="692" y="343"/>
                    </a:lnTo>
                    <a:lnTo>
                      <a:pt x="642" y="345"/>
                    </a:lnTo>
                    <a:lnTo>
                      <a:pt x="588" y="346"/>
                    </a:lnTo>
                    <a:lnTo>
                      <a:pt x="535" y="343"/>
                    </a:lnTo>
                    <a:lnTo>
                      <a:pt x="479" y="338"/>
                    </a:lnTo>
                    <a:lnTo>
                      <a:pt x="425" y="330"/>
                    </a:lnTo>
                    <a:lnTo>
                      <a:pt x="374" y="318"/>
                    </a:lnTo>
                    <a:lnTo>
                      <a:pt x="323" y="305"/>
                    </a:lnTo>
                    <a:lnTo>
                      <a:pt x="277" y="288"/>
                    </a:lnTo>
                    <a:lnTo>
                      <a:pt x="234" y="270"/>
                    </a:lnTo>
                    <a:lnTo>
                      <a:pt x="193" y="249"/>
                    </a:lnTo>
                    <a:lnTo>
                      <a:pt x="155" y="227"/>
                    </a:lnTo>
                    <a:lnTo>
                      <a:pt x="120" y="202"/>
                    </a:lnTo>
                    <a:lnTo>
                      <a:pt x="89" y="177"/>
                    </a:lnTo>
                    <a:lnTo>
                      <a:pt x="64" y="151"/>
                    </a:lnTo>
                    <a:lnTo>
                      <a:pt x="41" y="123"/>
                    </a:lnTo>
                    <a:lnTo>
                      <a:pt x="23" y="93"/>
                    </a:lnTo>
                    <a:lnTo>
                      <a:pt x="10" y="63"/>
                    </a:lnTo>
                    <a:lnTo>
                      <a:pt x="2" y="32"/>
                    </a:lnTo>
                    <a:lnTo>
                      <a:pt x="0" y="0"/>
                    </a:lnTo>
                    <a:lnTo>
                      <a:pt x="23" y="19"/>
                    </a:lnTo>
                    <a:lnTo>
                      <a:pt x="48" y="35"/>
                    </a:lnTo>
                    <a:lnTo>
                      <a:pt x="74" y="52"/>
                    </a:lnTo>
                    <a:lnTo>
                      <a:pt x="102" y="68"/>
                    </a:lnTo>
                    <a:lnTo>
                      <a:pt x="132" y="83"/>
                    </a:lnTo>
                    <a:lnTo>
                      <a:pt x="165" y="96"/>
                    </a:lnTo>
                    <a:lnTo>
                      <a:pt x="199" y="110"/>
                    </a:lnTo>
                    <a:lnTo>
                      <a:pt x="234" y="123"/>
                    </a:lnTo>
                    <a:lnTo>
                      <a:pt x="272" y="134"/>
                    </a:lnTo>
                    <a:lnTo>
                      <a:pt x="311" y="146"/>
                    </a:lnTo>
                    <a:lnTo>
                      <a:pt x="349" y="156"/>
                    </a:lnTo>
                    <a:lnTo>
                      <a:pt x="392" y="164"/>
                    </a:lnTo>
                    <a:lnTo>
                      <a:pt x="433" y="171"/>
                    </a:lnTo>
                    <a:lnTo>
                      <a:pt x="476" y="177"/>
                    </a:lnTo>
                    <a:lnTo>
                      <a:pt x="519" y="184"/>
                    </a:lnTo>
                    <a:lnTo>
                      <a:pt x="565" y="187"/>
                    </a:lnTo>
                    <a:lnTo>
                      <a:pt x="606" y="191"/>
                    </a:lnTo>
                    <a:lnTo>
                      <a:pt x="647" y="191"/>
                    </a:lnTo>
                    <a:lnTo>
                      <a:pt x="687" y="191"/>
                    </a:lnTo>
                    <a:lnTo>
                      <a:pt x="728" y="191"/>
                    </a:lnTo>
                    <a:lnTo>
                      <a:pt x="766" y="189"/>
                    </a:lnTo>
                    <a:lnTo>
                      <a:pt x="805" y="186"/>
                    </a:lnTo>
                    <a:lnTo>
                      <a:pt x="840" y="181"/>
                    </a:lnTo>
                    <a:lnTo>
                      <a:pt x="878" y="176"/>
                    </a:lnTo>
                    <a:lnTo>
                      <a:pt x="911" y="171"/>
                    </a:lnTo>
                    <a:lnTo>
                      <a:pt x="947" y="163"/>
                    </a:lnTo>
                    <a:lnTo>
                      <a:pt x="980" y="156"/>
                    </a:lnTo>
                    <a:lnTo>
                      <a:pt x="1011" y="146"/>
                    </a:lnTo>
                    <a:lnTo>
                      <a:pt x="1041" y="136"/>
                    </a:lnTo>
                    <a:lnTo>
                      <a:pt x="1069" y="126"/>
                    </a:lnTo>
                    <a:lnTo>
                      <a:pt x="1097" y="115"/>
                    </a:lnTo>
                    <a:lnTo>
                      <a:pt x="1123" y="10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80"/>
                  </a:gs>
                  <a:gs pos="100000">
                    <a:srgbClr val="3399F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</a:ln>
            </p:spPr>
          </p:sp>
          <p:sp>
            <p:nvSpPr>
              <p:cNvPr id="12302" name="Freeform 6"/>
              <p:cNvSpPr/>
              <p:nvPr/>
            </p:nvSpPr>
            <p:spPr bwMode="auto">
              <a:xfrm>
                <a:off x="2433" y="1332"/>
                <a:ext cx="1277" cy="346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841" y="131"/>
                  </a:cxn>
                  <a:cxn ang="0">
                    <a:pos x="1782" y="184"/>
                  </a:cxn>
                  <a:cxn ang="0">
                    <a:pos x="1694" y="232"/>
                  </a:cxn>
                  <a:cxn ang="0">
                    <a:pos x="1584" y="272"/>
                  </a:cxn>
                  <a:cxn ang="0">
                    <a:pos x="1455" y="305"/>
                  </a:cxn>
                  <a:cxn ang="0">
                    <a:pos x="1310" y="328"/>
                  </a:cxn>
                  <a:cxn ang="0">
                    <a:pos x="1150" y="343"/>
                  </a:cxn>
                  <a:cxn ang="0">
                    <a:pos x="978" y="346"/>
                  </a:cxn>
                  <a:cxn ang="0">
                    <a:pos x="797" y="338"/>
                  </a:cxn>
                  <a:cxn ang="0">
                    <a:pos x="620" y="318"/>
                  </a:cxn>
                  <a:cxn ang="0">
                    <a:pos x="464" y="288"/>
                  </a:cxn>
                  <a:cxn ang="0">
                    <a:pos x="322" y="248"/>
                  </a:cxn>
                  <a:cxn ang="0">
                    <a:pos x="203" y="202"/>
                  </a:cxn>
                  <a:cxn ang="0">
                    <a:pos x="107" y="151"/>
                  </a:cxn>
                  <a:cxn ang="0">
                    <a:pos x="42" y="93"/>
                  </a:cxn>
                  <a:cxn ang="0">
                    <a:pos x="3" y="32"/>
                  </a:cxn>
                  <a:cxn ang="0">
                    <a:pos x="37" y="18"/>
                  </a:cxn>
                  <a:cxn ang="0">
                    <a:pos x="122" y="51"/>
                  </a:cxn>
                  <a:cxn ang="0">
                    <a:pos x="223" y="83"/>
                  </a:cxn>
                  <a:cxn ang="0">
                    <a:pos x="333" y="109"/>
                  </a:cxn>
                  <a:cxn ang="0">
                    <a:pos x="453" y="134"/>
                  </a:cxn>
                  <a:cxn ang="0">
                    <a:pos x="583" y="156"/>
                  </a:cxn>
                  <a:cxn ang="0">
                    <a:pos x="717" y="171"/>
                  </a:cxn>
                  <a:cxn ang="0">
                    <a:pos x="861" y="184"/>
                  </a:cxn>
                  <a:cxn ang="0">
                    <a:pos x="1001" y="190"/>
                  </a:cxn>
                  <a:cxn ang="0">
                    <a:pos x="1139" y="190"/>
                  </a:cxn>
                  <a:cxn ang="0">
                    <a:pos x="1269" y="189"/>
                  </a:cxn>
                  <a:cxn ang="0">
                    <a:pos x="1392" y="181"/>
                  </a:cxn>
                  <a:cxn ang="0">
                    <a:pos x="1513" y="171"/>
                  </a:cxn>
                  <a:cxn ang="0">
                    <a:pos x="1623" y="156"/>
                  </a:cxn>
                  <a:cxn ang="0">
                    <a:pos x="1725" y="136"/>
                  </a:cxn>
                  <a:cxn ang="0">
                    <a:pos x="1820" y="114"/>
                  </a:cxn>
                </a:cxnLst>
                <a:rect l="l" t="t" r="GT0" b="GT1"/>
                <a:pathLst>
                  <a:path w="1126" h="346">
                    <a:moveTo>
                      <a:pt x="1126" y="103"/>
                    </a:moveTo>
                    <a:lnTo>
                      <a:pt x="1113" y="131"/>
                    </a:lnTo>
                    <a:lnTo>
                      <a:pt x="1098" y="159"/>
                    </a:lnTo>
                    <a:lnTo>
                      <a:pt x="1077" y="184"/>
                    </a:lnTo>
                    <a:lnTo>
                      <a:pt x="1052" y="209"/>
                    </a:lnTo>
                    <a:lnTo>
                      <a:pt x="1024" y="232"/>
                    </a:lnTo>
                    <a:lnTo>
                      <a:pt x="993" y="253"/>
                    </a:lnTo>
                    <a:lnTo>
                      <a:pt x="958" y="272"/>
                    </a:lnTo>
                    <a:lnTo>
                      <a:pt x="919" y="290"/>
                    </a:lnTo>
                    <a:lnTo>
                      <a:pt x="879" y="305"/>
                    </a:lnTo>
                    <a:lnTo>
                      <a:pt x="835" y="318"/>
                    </a:lnTo>
                    <a:lnTo>
                      <a:pt x="792" y="328"/>
                    </a:lnTo>
                    <a:lnTo>
                      <a:pt x="744" y="336"/>
                    </a:lnTo>
                    <a:lnTo>
                      <a:pt x="695" y="343"/>
                    </a:lnTo>
                    <a:lnTo>
                      <a:pt x="644" y="344"/>
                    </a:lnTo>
                    <a:lnTo>
                      <a:pt x="591" y="346"/>
                    </a:lnTo>
                    <a:lnTo>
                      <a:pt x="538" y="343"/>
                    </a:lnTo>
                    <a:lnTo>
                      <a:pt x="482" y="338"/>
                    </a:lnTo>
                    <a:lnTo>
                      <a:pt x="428" y="330"/>
                    </a:lnTo>
                    <a:lnTo>
                      <a:pt x="375" y="318"/>
                    </a:lnTo>
                    <a:lnTo>
                      <a:pt x="326" y="305"/>
                    </a:lnTo>
                    <a:lnTo>
                      <a:pt x="280" y="288"/>
                    </a:lnTo>
                    <a:lnTo>
                      <a:pt x="235" y="270"/>
                    </a:lnTo>
                    <a:lnTo>
                      <a:pt x="194" y="248"/>
                    </a:lnTo>
                    <a:lnTo>
                      <a:pt x="156" y="227"/>
                    </a:lnTo>
                    <a:lnTo>
                      <a:pt x="123" y="202"/>
                    </a:lnTo>
                    <a:lnTo>
                      <a:pt x="92" y="177"/>
                    </a:lnTo>
                    <a:lnTo>
                      <a:pt x="64" y="151"/>
                    </a:lnTo>
                    <a:lnTo>
                      <a:pt x="44" y="123"/>
                    </a:lnTo>
                    <a:lnTo>
                      <a:pt x="26" y="93"/>
                    </a:lnTo>
                    <a:lnTo>
                      <a:pt x="10" y="63"/>
                    </a:lnTo>
                    <a:lnTo>
                      <a:pt x="3" y="32"/>
                    </a:lnTo>
                    <a:lnTo>
                      <a:pt x="0" y="0"/>
                    </a:lnTo>
                    <a:lnTo>
                      <a:pt x="23" y="18"/>
                    </a:lnTo>
                    <a:lnTo>
                      <a:pt x="49" y="35"/>
                    </a:lnTo>
                    <a:lnTo>
                      <a:pt x="74" y="51"/>
                    </a:lnTo>
                    <a:lnTo>
                      <a:pt x="105" y="68"/>
                    </a:lnTo>
                    <a:lnTo>
                      <a:pt x="135" y="83"/>
                    </a:lnTo>
                    <a:lnTo>
                      <a:pt x="166" y="96"/>
                    </a:lnTo>
                    <a:lnTo>
                      <a:pt x="201" y="109"/>
                    </a:lnTo>
                    <a:lnTo>
                      <a:pt x="237" y="123"/>
                    </a:lnTo>
                    <a:lnTo>
                      <a:pt x="273" y="134"/>
                    </a:lnTo>
                    <a:lnTo>
                      <a:pt x="311" y="146"/>
                    </a:lnTo>
                    <a:lnTo>
                      <a:pt x="352" y="156"/>
                    </a:lnTo>
                    <a:lnTo>
                      <a:pt x="392" y="164"/>
                    </a:lnTo>
                    <a:lnTo>
                      <a:pt x="433" y="171"/>
                    </a:lnTo>
                    <a:lnTo>
                      <a:pt x="476" y="177"/>
                    </a:lnTo>
                    <a:lnTo>
                      <a:pt x="520" y="184"/>
                    </a:lnTo>
                    <a:lnTo>
                      <a:pt x="566" y="187"/>
                    </a:lnTo>
                    <a:lnTo>
                      <a:pt x="606" y="190"/>
                    </a:lnTo>
                    <a:lnTo>
                      <a:pt x="647" y="190"/>
                    </a:lnTo>
                    <a:lnTo>
                      <a:pt x="688" y="190"/>
                    </a:lnTo>
                    <a:lnTo>
                      <a:pt x="729" y="190"/>
                    </a:lnTo>
                    <a:lnTo>
                      <a:pt x="767" y="189"/>
                    </a:lnTo>
                    <a:lnTo>
                      <a:pt x="805" y="186"/>
                    </a:lnTo>
                    <a:lnTo>
                      <a:pt x="841" y="181"/>
                    </a:lnTo>
                    <a:lnTo>
                      <a:pt x="879" y="176"/>
                    </a:lnTo>
                    <a:lnTo>
                      <a:pt x="914" y="171"/>
                    </a:lnTo>
                    <a:lnTo>
                      <a:pt x="947" y="162"/>
                    </a:lnTo>
                    <a:lnTo>
                      <a:pt x="981" y="156"/>
                    </a:lnTo>
                    <a:lnTo>
                      <a:pt x="1014" y="146"/>
                    </a:lnTo>
                    <a:lnTo>
                      <a:pt x="1042" y="136"/>
                    </a:lnTo>
                    <a:lnTo>
                      <a:pt x="1072" y="126"/>
                    </a:lnTo>
                    <a:lnTo>
                      <a:pt x="1100" y="114"/>
                    </a:lnTo>
                    <a:lnTo>
                      <a:pt x="1126" y="10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80"/>
                  </a:gs>
                  <a:gs pos="100000">
                    <a:srgbClr val="3399F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</a:ln>
            </p:spPr>
          </p:sp>
          <p:sp>
            <p:nvSpPr>
              <p:cNvPr id="12303" name="Freeform 7"/>
              <p:cNvSpPr/>
              <p:nvPr/>
            </p:nvSpPr>
            <p:spPr bwMode="auto">
              <a:xfrm>
                <a:off x="3410" y="1544"/>
                <a:ext cx="837" cy="227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220" y="66"/>
                  </a:cxn>
                  <a:cxn ang="0">
                    <a:pos x="1192" y="103"/>
                  </a:cxn>
                  <a:cxn ang="0">
                    <a:pos x="1142" y="136"/>
                  </a:cxn>
                  <a:cxn ang="0">
                    <a:pos x="1076" y="165"/>
                  </a:cxn>
                  <a:cxn ang="0">
                    <a:pos x="998" y="189"/>
                  </a:cxn>
                  <a:cxn ang="0">
                    <a:pos x="904" y="207"/>
                  </a:cxn>
                  <a:cxn ang="0">
                    <a:pos x="804" y="220"/>
                  </a:cxn>
                  <a:cxn ang="0">
                    <a:pos x="694" y="227"/>
                  </a:cxn>
                  <a:cxn ang="0">
                    <a:pos x="580" y="225"/>
                  </a:cxn>
                  <a:cxn ang="0">
                    <a:pos x="464" y="215"/>
                  </a:cxn>
                  <a:cxn ang="0">
                    <a:pos x="353" y="199"/>
                  </a:cxn>
                  <a:cxn ang="0">
                    <a:pos x="251" y="177"/>
                  </a:cxn>
                  <a:cxn ang="0">
                    <a:pos x="167" y="149"/>
                  </a:cxn>
                  <a:cxn ang="0">
                    <a:pos x="96" y="116"/>
                  </a:cxn>
                  <a:cxn ang="0">
                    <a:pos x="46" y="79"/>
                  </a:cxn>
                  <a:cxn ang="0">
                    <a:pos x="11" y="41"/>
                  </a:cxn>
                  <a:cxn ang="0">
                    <a:pos x="0" y="0"/>
                  </a:cxn>
                  <a:cxn ang="0">
                    <a:pos x="50" y="23"/>
                  </a:cxn>
                  <a:cxn ang="0">
                    <a:pos x="109" y="45"/>
                  </a:cxn>
                  <a:cxn ang="0">
                    <a:pos x="175" y="63"/>
                  </a:cxn>
                  <a:cxn ang="0">
                    <a:pos x="251" y="81"/>
                  </a:cxn>
                  <a:cxn ang="0">
                    <a:pos x="336" y="96"/>
                  </a:cxn>
                  <a:cxn ang="0">
                    <a:pos x="421" y="108"/>
                  </a:cxn>
                  <a:cxn ang="0">
                    <a:pos x="514" y="116"/>
                  </a:cxn>
                  <a:cxn ang="0">
                    <a:pos x="610" y="122"/>
                  </a:cxn>
                  <a:cxn ang="0">
                    <a:pos x="699" y="124"/>
                  </a:cxn>
                  <a:cxn ang="0">
                    <a:pos x="787" y="124"/>
                  </a:cxn>
                  <a:cxn ang="0">
                    <a:pos x="872" y="121"/>
                  </a:cxn>
                  <a:cxn ang="0">
                    <a:pos x="950" y="114"/>
                  </a:cxn>
                  <a:cxn ang="0">
                    <a:pos x="1026" y="106"/>
                  </a:cxn>
                  <a:cxn ang="0">
                    <a:pos x="1099" y="96"/>
                  </a:cxn>
                  <a:cxn ang="0">
                    <a:pos x="1161" y="81"/>
                  </a:cxn>
                  <a:cxn ang="0">
                    <a:pos x="1220" y="66"/>
                  </a:cxn>
                </a:cxnLst>
                <a:rect l="l" t="t" r="GT0" b="GT1"/>
                <a:pathLst>
                  <a:path w="738" h="227">
                    <a:moveTo>
                      <a:pt x="738" y="66"/>
                    </a:moveTo>
                    <a:lnTo>
                      <a:pt x="720" y="103"/>
                    </a:lnTo>
                    <a:lnTo>
                      <a:pt x="690" y="136"/>
                    </a:lnTo>
                    <a:lnTo>
                      <a:pt x="651" y="165"/>
                    </a:lnTo>
                    <a:lnTo>
                      <a:pt x="603" y="189"/>
                    </a:lnTo>
                    <a:lnTo>
                      <a:pt x="547" y="207"/>
                    </a:lnTo>
                    <a:lnTo>
                      <a:pt x="486" y="220"/>
                    </a:lnTo>
                    <a:lnTo>
                      <a:pt x="420" y="227"/>
                    </a:lnTo>
                    <a:lnTo>
                      <a:pt x="351" y="225"/>
                    </a:lnTo>
                    <a:lnTo>
                      <a:pt x="280" y="215"/>
                    </a:lnTo>
                    <a:lnTo>
                      <a:pt x="213" y="199"/>
                    </a:lnTo>
                    <a:lnTo>
                      <a:pt x="152" y="177"/>
                    </a:lnTo>
                    <a:lnTo>
                      <a:pt x="101" y="149"/>
                    </a:lnTo>
                    <a:lnTo>
                      <a:pt x="58" y="116"/>
                    </a:lnTo>
                    <a:lnTo>
                      <a:pt x="28" y="79"/>
                    </a:lnTo>
                    <a:lnTo>
                      <a:pt x="7" y="41"/>
                    </a:lnTo>
                    <a:lnTo>
                      <a:pt x="0" y="0"/>
                    </a:lnTo>
                    <a:lnTo>
                      <a:pt x="30" y="23"/>
                    </a:lnTo>
                    <a:lnTo>
                      <a:pt x="66" y="45"/>
                    </a:lnTo>
                    <a:lnTo>
                      <a:pt x="106" y="63"/>
                    </a:lnTo>
                    <a:lnTo>
                      <a:pt x="152" y="81"/>
                    </a:lnTo>
                    <a:lnTo>
                      <a:pt x="203" y="96"/>
                    </a:lnTo>
                    <a:lnTo>
                      <a:pt x="254" y="108"/>
                    </a:lnTo>
                    <a:lnTo>
                      <a:pt x="310" y="116"/>
                    </a:lnTo>
                    <a:lnTo>
                      <a:pt x="369" y="122"/>
                    </a:lnTo>
                    <a:lnTo>
                      <a:pt x="422" y="124"/>
                    </a:lnTo>
                    <a:lnTo>
                      <a:pt x="476" y="124"/>
                    </a:lnTo>
                    <a:lnTo>
                      <a:pt x="527" y="121"/>
                    </a:lnTo>
                    <a:lnTo>
                      <a:pt x="575" y="114"/>
                    </a:lnTo>
                    <a:lnTo>
                      <a:pt x="621" y="106"/>
                    </a:lnTo>
                    <a:lnTo>
                      <a:pt x="664" y="96"/>
                    </a:lnTo>
                    <a:lnTo>
                      <a:pt x="702" y="81"/>
                    </a:lnTo>
                    <a:lnTo>
                      <a:pt x="738" y="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80"/>
                  </a:gs>
                  <a:gs pos="100000">
                    <a:srgbClr val="3399F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</a:ln>
            </p:spPr>
          </p:sp>
          <p:sp>
            <p:nvSpPr>
              <p:cNvPr id="12304" name="Freeform 8"/>
              <p:cNvSpPr/>
              <p:nvPr/>
            </p:nvSpPr>
            <p:spPr bwMode="auto">
              <a:xfrm>
                <a:off x="2004" y="1777"/>
                <a:ext cx="837" cy="225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220" y="67"/>
                  </a:cxn>
                  <a:cxn ang="0">
                    <a:pos x="1193" y="103"/>
                  </a:cxn>
                  <a:cxn ang="0">
                    <a:pos x="1142" y="136"/>
                  </a:cxn>
                  <a:cxn ang="0">
                    <a:pos x="1077" y="166"/>
                  </a:cxn>
                  <a:cxn ang="0">
                    <a:pos x="999" y="189"/>
                  </a:cxn>
                  <a:cxn ang="0">
                    <a:pos x="907" y="207"/>
                  </a:cxn>
                  <a:cxn ang="0">
                    <a:pos x="804" y="220"/>
                  </a:cxn>
                  <a:cxn ang="0">
                    <a:pos x="694" y="225"/>
                  </a:cxn>
                  <a:cxn ang="0">
                    <a:pos x="580" y="224"/>
                  </a:cxn>
                  <a:cxn ang="0">
                    <a:pos x="464" y="215"/>
                  </a:cxn>
                  <a:cxn ang="0">
                    <a:pos x="355" y="199"/>
                  </a:cxn>
                  <a:cxn ang="0">
                    <a:pos x="253" y="176"/>
                  </a:cxn>
                  <a:cxn ang="0">
                    <a:pos x="170" y="149"/>
                  </a:cxn>
                  <a:cxn ang="0">
                    <a:pos x="98" y="116"/>
                  </a:cxn>
                  <a:cxn ang="0">
                    <a:pos x="46" y="80"/>
                  </a:cxn>
                  <a:cxn ang="0">
                    <a:pos x="12" y="42"/>
                  </a:cxn>
                  <a:cxn ang="0">
                    <a:pos x="0" y="0"/>
                  </a:cxn>
                  <a:cxn ang="0">
                    <a:pos x="51" y="24"/>
                  </a:cxn>
                  <a:cxn ang="0">
                    <a:pos x="109" y="43"/>
                  </a:cxn>
                  <a:cxn ang="0">
                    <a:pos x="176" y="63"/>
                  </a:cxn>
                  <a:cxn ang="0">
                    <a:pos x="253" y="80"/>
                  </a:cxn>
                  <a:cxn ang="0">
                    <a:pos x="337" y="95"/>
                  </a:cxn>
                  <a:cxn ang="0">
                    <a:pos x="422" y="106"/>
                  </a:cxn>
                  <a:cxn ang="0">
                    <a:pos x="515" y="116"/>
                  </a:cxn>
                  <a:cxn ang="0">
                    <a:pos x="610" y="123"/>
                  </a:cxn>
                  <a:cxn ang="0">
                    <a:pos x="700" y="124"/>
                  </a:cxn>
                  <a:cxn ang="0">
                    <a:pos x="787" y="124"/>
                  </a:cxn>
                  <a:cxn ang="0">
                    <a:pos x="872" y="121"/>
                  </a:cxn>
                  <a:cxn ang="0">
                    <a:pos x="953" y="115"/>
                  </a:cxn>
                  <a:cxn ang="0">
                    <a:pos x="1026" y="106"/>
                  </a:cxn>
                  <a:cxn ang="0">
                    <a:pos x="1100" y="95"/>
                  </a:cxn>
                  <a:cxn ang="0">
                    <a:pos x="1163" y="81"/>
                  </a:cxn>
                  <a:cxn ang="0">
                    <a:pos x="1220" y="67"/>
                  </a:cxn>
                </a:cxnLst>
                <a:rect l="l" t="t" r="GT0" b="GT1"/>
                <a:pathLst>
                  <a:path w="738" h="225">
                    <a:moveTo>
                      <a:pt x="738" y="67"/>
                    </a:moveTo>
                    <a:lnTo>
                      <a:pt x="721" y="103"/>
                    </a:lnTo>
                    <a:lnTo>
                      <a:pt x="690" y="136"/>
                    </a:lnTo>
                    <a:lnTo>
                      <a:pt x="652" y="166"/>
                    </a:lnTo>
                    <a:lnTo>
                      <a:pt x="604" y="189"/>
                    </a:lnTo>
                    <a:lnTo>
                      <a:pt x="548" y="207"/>
                    </a:lnTo>
                    <a:lnTo>
                      <a:pt x="486" y="220"/>
                    </a:lnTo>
                    <a:lnTo>
                      <a:pt x="420" y="225"/>
                    </a:lnTo>
                    <a:lnTo>
                      <a:pt x="351" y="224"/>
                    </a:lnTo>
                    <a:lnTo>
                      <a:pt x="280" y="215"/>
                    </a:lnTo>
                    <a:lnTo>
                      <a:pt x="214" y="199"/>
                    </a:lnTo>
                    <a:lnTo>
                      <a:pt x="153" y="176"/>
                    </a:lnTo>
                    <a:lnTo>
                      <a:pt x="102" y="149"/>
                    </a:lnTo>
                    <a:lnTo>
                      <a:pt x="59" y="116"/>
                    </a:lnTo>
                    <a:lnTo>
                      <a:pt x="28" y="80"/>
                    </a:lnTo>
                    <a:lnTo>
                      <a:pt x="8" y="42"/>
                    </a:lnTo>
                    <a:lnTo>
                      <a:pt x="0" y="0"/>
                    </a:lnTo>
                    <a:lnTo>
                      <a:pt x="31" y="24"/>
                    </a:lnTo>
                    <a:lnTo>
                      <a:pt x="66" y="43"/>
                    </a:lnTo>
                    <a:lnTo>
                      <a:pt x="107" y="63"/>
                    </a:lnTo>
                    <a:lnTo>
                      <a:pt x="153" y="80"/>
                    </a:lnTo>
                    <a:lnTo>
                      <a:pt x="204" y="95"/>
                    </a:lnTo>
                    <a:lnTo>
                      <a:pt x="255" y="106"/>
                    </a:lnTo>
                    <a:lnTo>
                      <a:pt x="311" y="116"/>
                    </a:lnTo>
                    <a:lnTo>
                      <a:pt x="369" y="123"/>
                    </a:lnTo>
                    <a:lnTo>
                      <a:pt x="423" y="124"/>
                    </a:lnTo>
                    <a:lnTo>
                      <a:pt x="476" y="124"/>
                    </a:lnTo>
                    <a:lnTo>
                      <a:pt x="527" y="121"/>
                    </a:lnTo>
                    <a:lnTo>
                      <a:pt x="576" y="115"/>
                    </a:lnTo>
                    <a:lnTo>
                      <a:pt x="621" y="106"/>
                    </a:lnTo>
                    <a:lnTo>
                      <a:pt x="665" y="95"/>
                    </a:lnTo>
                    <a:lnTo>
                      <a:pt x="703" y="81"/>
                    </a:lnTo>
                    <a:lnTo>
                      <a:pt x="738" y="6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80"/>
                  </a:gs>
                  <a:gs pos="100000">
                    <a:srgbClr val="3399F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</a:ln>
            </p:spPr>
          </p:sp>
          <p:sp>
            <p:nvSpPr>
              <p:cNvPr id="12305" name="Freeform 9"/>
              <p:cNvSpPr/>
              <p:nvPr/>
            </p:nvSpPr>
            <p:spPr bwMode="auto">
              <a:xfrm>
                <a:off x="3709" y="1809"/>
                <a:ext cx="841" cy="227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229" y="66"/>
                  </a:cxn>
                  <a:cxn ang="0">
                    <a:pos x="1201" y="102"/>
                  </a:cxn>
                  <a:cxn ang="0">
                    <a:pos x="1151" y="135"/>
                  </a:cxn>
                  <a:cxn ang="0">
                    <a:pos x="1085" y="165"/>
                  </a:cxn>
                  <a:cxn ang="0">
                    <a:pos x="1006" y="188"/>
                  </a:cxn>
                  <a:cxn ang="0">
                    <a:pos x="913" y="207"/>
                  </a:cxn>
                  <a:cxn ang="0">
                    <a:pos x="811" y="220"/>
                  </a:cxn>
                  <a:cxn ang="0">
                    <a:pos x="703" y="227"/>
                  </a:cxn>
                  <a:cxn ang="0">
                    <a:pos x="588" y="225"/>
                  </a:cxn>
                  <a:cxn ang="0">
                    <a:pos x="469" y="215"/>
                  </a:cxn>
                  <a:cxn ang="0">
                    <a:pos x="359" y="198"/>
                  </a:cxn>
                  <a:cxn ang="0">
                    <a:pos x="258" y="177"/>
                  </a:cxn>
                  <a:cxn ang="0">
                    <a:pos x="173" y="149"/>
                  </a:cxn>
                  <a:cxn ang="0">
                    <a:pos x="101" y="116"/>
                  </a:cxn>
                  <a:cxn ang="0">
                    <a:pos x="47" y="79"/>
                  </a:cxn>
                  <a:cxn ang="0">
                    <a:pos x="12" y="41"/>
                  </a:cxn>
                  <a:cxn ang="0">
                    <a:pos x="0" y="0"/>
                  </a:cxn>
                  <a:cxn ang="0">
                    <a:pos x="51" y="23"/>
                  </a:cxn>
                  <a:cxn ang="0">
                    <a:pos x="115" y="44"/>
                  </a:cxn>
                  <a:cxn ang="0">
                    <a:pos x="182" y="63"/>
                  </a:cxn>
                  <a:cxn ang="0">
                    <a:pos x="258" y="81"/>
                  </a:cxn>
                  <a:cxn ang="0">
                    <a:pos x="338" y="96"/>
                  </a:cxn>
                  <a:cxn ang="0">
                    <a:pos x="427" y="107"/>
                  </a:cxn>
                  <a:cxn ang="0">
                    <a:pos x="519" y="116"/>
                  </a:cxn>
                  <a:cxn ang="0">
                    <a:pos x="617" y="122"/>
                  </a:cxn>
                  <a:cxn ang="0">
                    <a:pos x="705" y="124"/>
                  </a:cxn>
                  <a:cxn ang="0">
                    <a:pos x="794" y="124"/>
                  </a:cxn>
                  <a:cxn ang="0">
                    <a:pos x="880" y="121"/>
                  </a:cxn>
                  <a:cxn ang="0">
                    <a:pos x="960" y="114"/>
                  </a:cxn>
                  <a:cxn ang="0">
                    <a:pos x="1036" y="106"/>
                  </a:cxn>
                  <a:cxn ang="0">
                    <a:pos x="1107" y="96"/>
                  </a:cxn>
                  <a:cxn ang="0">
                    <a:pos x="1170" y="81"/>
                  </a:cxn>
                  <a:cxn ang="0">
                    <a:pos x="1229" y="66"/>
                  </a:cxn>
                </a:cxnLst>
                <a:rect l="l" t="t" r="GT0" b="GT1"/>
                <a:pathLst>
                  <a:path w="741" h="227">
                    <a:moveTo>
                      <a:pt x="741" y="66"/>
                    </a:moveTo>
                    <a:lnTo>
                      <a:pt x="723" y="102"/>
                    </a:lnTo>
                    <a:lnTo>
                      <a:pt x="693" y="135"/>
                    </a:lnTo>
                    <a:lnTo>
                      <a:pt x="654" y="165"/>
                    </a:lnTo>
                    <a:lnTo>
                      <a:pt x="606" y="188"/>
                    </a:lnTo>
                    <a:lnTo>
                      <a:pt x="550" y="207"/>
                    </a:lnTo>
                    <a:lnTo>
                      <a:pt x="489" y="220"/>
                    </a:lnTo>
                    <a:lnTo>
                      <a:pt x="423" y="227"/>
                    </a:lnTo>
                    <a:lnTo>
                      <a:pt x="354" y="225"/>
                    </a:lnTo>
                    <a:lnTo>
                      <a:pt x="283" y="215"/>
                    </a:lnTo>
                    <a:lnTo>
                      <a:pt x="216" y="198"/>
                    </a:lnTo>
                    <a:lnTo>
                      <a:pt x="155" y="177"/>
                    </a:lnTo>
                    <a:lnTo>
                      <a:pt x="104" y="149"/>
                    </a:lnTo>
                    <a:lnTo>
                      <a:pt x="61" y="116"/>
                    </a:lnTo>
                    <a:lnTo>
                      <a:pt x="28" y="79"/>
                    </a:lnTo>
                    <a:lnTo>
                      <a:pt x="8" y="41"/>
                    </a:lnTo>
                    <a:lnTo>
                      <a:pt x="0" y="0"/>
                    </a:lnTo>
                    <a:lnTo>
                      <a:pt x="31" y="23"/>
                    </a:lnTo>
                    <a:lnTo>
                      <a:pt x="69" y="44"/>
                    </a:lnTo>
                    <a:lnTo>
                      <a:pt x="109" y="63"/>
                    </a:lnTo>
                    <a:lnTo>
                      <a:pt x="155" y="81"/>
                    </a:lnTo>
                    <a:lnTo>
                      <a:pt x="204" y="96"/>
                    </a:lnTo>
                    <a:lnTo>
                      <a:pt x="257" y="107"/>
                    </a:lnTo>
                    <a:lnTo>
                      <a:pt x="313" y="116"/>
                    </a:lnTo>
                    <a:lnTo>
                      <a:pt x="372" y="122"/>
                    </a:lnTo>
                    <a:lnTo>
                      <a:pt x="425" y="124"/>
                    </a:lnTo>
                    <a:lnTo>
                      <a:pt x="479" y="124"/>
                    </a:lnTo>
                    <a:lnTo>
                      <a:pt x="530" y="121"/>
                    </a:lnTo>
                    <a:lnTo>
                      <a:pt x="578" y="114"/>
                    </a:lnTo>
                    <a:lnTo>
                      <a:pt x="624" y="106"/>
                    </a:lnTo>
                    <a:lnTo>
                      <a:pt x="667" y="96"/>
                    </a:lnTo>
                    <a:lnTo>
                      <a:pt x="705" y="81"/>
                    </a:lnTo>
                    <a:lnTo>
                      <a:pt x="741" y="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80"/>
                  </a:gs>
                  <a:gs pos="100000">
                    <a:srgbClr val="3399F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</a:ln>
            </p:spPr>
          </p:sp>
          <p:sp>
            <p:nvSpPr>
              <p:cNvPr id="12306" name="Freeform 10"/>
              <p:cNvSpPr/>
              <p:nvPr/>
            </p:nvSpPr>
            <p:spPr bwMode="auto">
              <a:xfrm>
                <a:off x="515" y="1408"/>
                <a:ext cx="837" cy="227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220" y="66"/>
                  </a:cxn>
                  <a:cxn ang="0">
                    <a:pos x="1192" y="103"/>
                  </a:cxn>
                  <a:cxn ang="0">
                    <a:pos x="1144" y="136"/>
                  </a:cxn>
                  <a:cxn ang="0">
                    <a:pos x="1076" y="166"/>
                  </a:cxn>
                  <a:cxn ang="0">
                    <a:pos x="1001" y="189"/>
                  </a:cxn>
                  <a:cxn ang="0">
                    <a:pos x="911" y="207"/>
                  </a:cxn>
                  <a:cxn ang="0">
                    <a:pos x="806" y="220"/>
                  </a:cxn>
                  <a:cxn ang="0">
                    <a:pos x="699" y="227"/>
                  </a:cxn>
                  <a:cxn ang="0">
                    <a:pos x="580" y="225"/>
                  </a:cxn>
                  <a:cxn ang="0">
                    <a:pos x="464" y="215"/>
                  </a:cxn>
                  <a:cxn ang="0">
                    <a:pos x="353" y="199"/>
                  </a:cxn>
                  <a:cxn ang="0">
                    <a:pos x="251" y="177"/>
                  </a:cxn>
                  <a:cxn ang="0">
                    <a:pos x="167" y="149"/>
                  </a:cxn>
                  <a:cxn ang="0">
                    <a:pos x="96" y="116"/>
                  </a:cxn>
                  <a:cxn ang="0">
                    <a:pos x="46" y="80"/>
                  </a:cxn>
                  <a:cxn ang="0">
                    <a:pos x="11" y="42"/>
                  </a:cxn>
                  <a:cxn ang="0">
                    <a:pos x="0" y="0"/>
                  </a:cxn>
                  <a:cxn ang="0">
                    <a:pos x="50" y="23"/>
                  </a:cxn>
                  <a:cxn ang="0">
                    <a:pos x="112" y="45"/>
                  </a:cxn>
                  <a:cxn ang="0">
                    <a:pos x="181" y="63"/>
                  </a:cxn>
                  <a:cxn ang="0">
                    <a:pos x="257" y="81"/>
                  </a:cxn>
                  <a:cxn ang="0">
                    <a:pos x="336" y="96"/>
                  </a:cxn>
                  <a:cxn ang="0">
                    <a:pos x="424" y="108"/>
                  </a:cxn>
                  <a:cxn ang="0">
                    <a:pos x="518" y="116"/>
                  </a:cxn>
                  <a:cxn ang="0">
                    <a:pos x="614" y="123"/>
                  </a:cxn>
                  <a:cxn ang="0">
                    <a:pos x="703" y="124"/>
                  </a:cxn>
                  <a:cxn ang="0">
                    <a:pos x="790" y="124"/>
                  </a:cxn>
                  <a:cxn ang="0">
                    <a:pos x="874" y="121"/>
                  </a:cxn>
                  <a:cxn ang="0">
                    <a:pos x="957" y="114"/>
                  </a:cxn>
                  <a:cxn ang="0">
                    <a:pos x="1032" y="106"/>
                  </a:cxn>
                  <a:cxn ang="0">
                    <a:pos x="1099" y="96"/>
                  </a:cxn>
                  <a:cxn ang="0">
                    <a:pos x="1161" y="81"/>
                  </a:cxn>
                  <a:cxn ang="0">
                    <a:pos x="1220" y="66"/>
                  </a:cxn>
                </a:cxnLst>
                <a:rect l="l" t="t" r="GT0" b="GT1"/>
                <a:pathLst>
                  <a:path w="738" h="227">
                    <a:moveTo>
                      <a:pt x="738" y="66"/>
                    </a:moveTo>
                    <a:lnTo>
                      <a:pt x="720" y="103"/>
                    </a:lnTo>
                    <a:lnTo>
                      <a:pt x="692" y="136"/>
                    </a:lnTo>
                    <a:lnTo>
                      <a:pt x="651" y="166"/>
                    </a:lnTo>
                    <a:lnTo>
                      <a:pt x="606" y="189"/>
                    </a:lnTo>
                    <a:lnTo>
                      <a:pt x="550" y="207"/>
                    </a:lnTo>
                    <a:lnTo>
                      <a:pt x="488" y="220"/>
                    </a:lnTo>
                    <a:lnTo>
                      <a:pt x="422" y="227"/>
                    </a:lnTo>
                    <a:lnTo>
                      <a:pt x="351" y="225"/>
                    </a:lnTo>
                    <a:lnTo>
                      <a:pt x="280" y="215"/>
                    </a:lnTo>
                    <a:lnTo>
                      <a:pt x="213" y="199"/>
                    </a:lnTo>
                    <a:lnTo>
                      <a:pt x="152" y="177"/>
                    </a:lnTo>
                    <a:lnTo>
                      <a:pt x="101" y="149"/>
                    </a:lnTo>
                    <a:lnTo>
                      <a:pt x="58" y="116"/>
                    </a:lnTo>
                    <a:lnTo>
                      <a:pt x="28" y="80"/>
                    </a:lnTo>
                    <a:lnTo>
                      <a:pt x="7" y="42"/>
                    </a:lnTo>
                    <a:lnTo>
                      <a:pt x="0" y="0"/>
                    </a:lnTo>
                    <a:lnTo>
                      <a:pt x="30" y="23"/>
                    </a:lnTo>
                    <a:lnTo>
                      <a:pt x="68" y="45"/>
                    </a:lnTo>
                    <a:lnTo>
                      <a:pt x="109" y="63"/>
                    </a:lnTo>
                    <a:lnTo>
                      <a:pt x="155" y="81"/>
                    </a:lnTo>
                    <a:lnTo>
                      <a:pt x="203" y="96"/>
                    </a:lnTo>
                    <a:lnTo>
                      <a:pt x="257" y="108"/>
                    </a:lnTo>
                    <a:lnTo>
                      <a:pt x="313" y="116"/>
                    </a:lnTo>
                    <a:lnTo>
                      <a:pt x="371" y="123"/>
                    </a:lnTo>
                    <a:lnTo>
                      <a:pt x="425" y="124"/>
                    </a:lnTo>
                    <a:lnTo>
                      <a:pt x="478" y="124"/>
                    </a:lnTo>
                    <a:lnTo>
                      <a:pt x="529" y="121"/>
                    </a:lnTo>
                    <a:lnTo>
                      <a:pt x="578" y="114"/>
                    </a:lnTo>
                    <a:lnTo>
                      <a:pt x="623" y="106"/>
                    </a:lnTo>
                    <a:lnTo>
                      <a:pt x="664" y="96"/>
                    </a:lnTo>
                    <a:lnTo>
                      <a:pt x="702" y="81"/>
                    </a:lnTo>
                    <a:lnTo>
                      <a:pt x="738" y="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80"/>
                  </a:gs>
                  <a:gs pos="100000">
                    <a:srgbClr val="3399F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</a:ln>
            </p:spPr>
          </p:sp>
          <p:sp>
            <p:nvSpPr>
              <p:cNvPr id="12307" name="Freeform 11"/>
              <p:cNvSpPr/>
              <p:nvPr/>
            </p:nvSpPr>
            <p:spPr bwMode="auto">
              <a:xfrm>
                <a:off x="1476" y="1815"/>
                <a:ext cx="838" cy="227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227" y="67"/>
                  </a:cxn>
                  <a:cxn ang="0">
                    <a:pos x="1199" y="103"/>
                  </a:cxn>
                  <a:cxn ang="0">
                    <a:pos x="1146" y="136"/>
                  </a:cxn>
                  <a:cxn ang="0">
                    <a:pos x="1083" y="166"/>
                  </a:cxn>
                  <a:cxn ang="0">
                    <a:pos x="1003" y="189"/>
                  </a:cxn>
                  <a:cxn ang="0">
                    <a:pos x="915" y="207"/>
                  </a:cxn>
                  <a:cxn ang="0">
                    <a:pos x="812" y="221"/>
                  </a:cxn>
                  <a:cxn ang="0">
                    <a:pos x="703" y="227"/>
                  </a:cxn>
                  <a:cxn ang="0">
                    <a:pos x="584" y="225"/>
                  </a:cxn>
                  <a:cxn ang="0">
                    <a:pos x="466" y="216"/>
                  </a:cxn>
                  <a:cxn ang="0">
                    <a:pos x="355" y="199"/>
                  </a:cxn>
                  <a:cxn ang="0">
                    <a:pos x="255" y="177"/>
                  </a:cxn>
                  <a:cxn ang="0">
                    <a:pos x="170" y="149"/>
                  </a:cxn>
                  <a:cxn ang="0">
                    <a:pos x="98" y="116"/>
                  </a:cxn>
                  <a:cxn ang="0">
                    <a:pos x="47" y="80"/>
                  </a:cxn>
                  <a:cxn ang="0">
                    <a:pos x="12" y="42"/>
                  </a:cxn>
                  <a:cxn ang="0">
                    <a:pos x="0" y="0"/>
                  </a:cxn>
                  <a:cxn ang="0">
                    <a:pos x="51" y="24"/>
                  </a:cxn>
                  <a:cxn ang="0">
                    <a:pos x="115" y="45"/>
                  </a:cxn>
                  <a:cxn ang="0">
                    <a:pos x="183" y="63"/>
                  </a:cxn>
                  <a:cxn ang="0">
                    <a:pos x="258" y="81"/>
                  </a:cxn>
                  <a:cxn ang="0">
                    <a:pos x="340" y="96"/>
                  </a:cxn>
                  <a:cxn ang="0">
                    <a:pos x="425" y="108"/>
                  </a:cxn>
                  <a:cxn ang="0">
                    <a:pos x="517" y="116"/>
                  </a:cxn>
                  <a:cxn ang="0">
                    <a:pos x="613" y="123"/>
                  </a:cxn>
                  <a:cxn ang="0">
                    <a:pos x="703" y="125"/>
                  </a:cxn>
                  <a:cxn ang="0">
                    <a:pos x="790" y="125"/>
                  </a:cxn>
                  <a:cxn ang="0">
                    <a:pos x="875" y="121"/>
                  </a:cxn>
                  <a:cxn ang="0">
                    <a:pos x="955" y="115"/>
                  </a:cxn>
                  <a:cxn ang="0">
                    <a:pos x="1033" y="106"/>
                  </a:cxn>
                  <a:cxn ang="0">
                    <a:pos x="1105" y="96"/>
                  </a:cxn>
                  <a:cxn ang="0">
                    <a:pos x="1168" y="81"/>
                  </a:cxn>
                  <a:cxn ang="0">
                    <a:pos x="1227" y="67"/>
                  </a:cxn>
                </a:cxnLst>
                <a:rect l="l" t="t" r="GT0" b="GT1"/>
                <a:pathLst>
                  <a:path w="738" h="227">
                    <a:moveTo>
                      <a:pt x="738" y="67"/>
                    </a:moveTo>
                    <a:lnTo>
                      <a:pt x="721" y="103"/>
                    </a:lnTo>
                    <a:lnTo>
                      <a:pt x="690" y="136"/>
                    </a:lnTo>
                    <a:lnTo>
                      <a:pt x="652" y="166"/>
                    </a:lnTo>
                    <a:lnTo>
                      <a:pt x="603" y="189"/>
                    </a:lnTo>
                    <a:lnTo>
                      <a:pt x="550" y="207"/>
                    </a:lnTo>
                    <a:lnTo>
                      <a:pt x="489" y="221"/>
                    </a:lnTo>
                    <a:lnTo>
                      <a:pt x="423" y="227"/>
                    </a:lnTo>
                    <a:lnTo>
                      <a:pt x="351" y="225"/>
                    </a:lnTo>
                    <a:lnTo>
                      <a:pt x="280" y="216"/>
                    </a:lnTo>
                    <a:lnTo>
                      <a:pt x="214" y="199"/>
                    </a:lnTo>
                    <a:lnTo>
                      <a:pt x="153" y="177"/>
                    </a:lnTo>
                    <a:lnTo>
                      <a:pt x="102" y="149"/>
                    </a:lnTo>
                    <a:lnTo>
                      <a:pt x="59" y="116"/>
                    </a:lnTo>
                    <a:lnTo>
                      <a:pt x="28" y="80"/>
                    </a:lnTo>
                    <a:lnTo>
                      <a:pt x="8" y="42"/>
                    </a:lnTo>
                    <a:lnTo>
                      <a:pt x="0" y="0"/>
                    </a:lnTo>
                    <a:lnTo>
                      <a:pt x="31" y="24"/>
                    </a:lnTo>
                    <a:lnTo>
                      <a:pt x="69" y="45"/>
                    </a:lnTo>
                    <a:lnTo>
                      <a:pt x="110" y="63"/>
                    </a:lnTo>
                    <a:lnTo>
                      <a:pt x="155" y="81"/>
                    </a:lnTo>
                    <a:lnTo>
                      <a:pt x="204" y="96"/>
                    </a:lnTo>
                    <a:lnTo>
                      <a:pt x="255" y="108"/>
                    </a:lnTo>
                    <a:lnTo>
                      <a:pt x="311" y="116"/>
                    </a:lnTo>
                    <a:lnTo>
                      <a:pt x="369" y="123"/>
                    </a:lnTo>
                    <a:lnTo>
                      <a:pt x="423" y="125"/>
                    </a:lnTo>
                    <a:lnTo>
                      <a:pt x="476" y="125"/>
                    </a:lnTo>
                    <a:lnTo>
                      <a:pt x="527" y="121"/>
                    </a:lnTo>
                    <a:lnTo>
                      <a:pt x="575" y="115"/>
                    </a:lnTo>
                    <a:lnTo>
                      <a:pt x="621" y="106"/>
                    </a:lnTo>
                    <a:lnTo>
                      <a:pt x="665" y="96"/>
                    </a:lnTo>
                    <a:lnTo>
                      <a:pt x="703" y="81"/>
                    </a:lnTo>
                    <a:lnTo>
                      <a:pt x="738" y="6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80"/>
                  </a:gs>
                  <a:gs pos="100000">
                    <a:srgbClr val="3399F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</a:ln>
            </p:spPr>
          </p:sp>
          <p:sp>
            <p:nvSpPr>
              <p:cNvPr id="12308" name="Freeform 12"/>
              <p:cNvSpPr/>
              <p:nvPr/>
            </p:nvSpPr>
            <p:spPr bwMode="auto">
              <a:xfrm>
                <a:off x="3127" y="1829"/>
                <a:ext cx="837" cy="226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220" y="67"/>
                  </a:cxn>
                  <a:cxn ang="0">
                    <a:pos x="1192" y="104"/>
                  </a:cxn>
                  <a:cxn ang="0">
                    <a:pos x="1144" y="137"/>
                  </a:cxn>
                  <a:cxn ang="0">
                    <a:pos x="1077" y="165"/>
                  </a:cxn>
                  <a:cxn ang="0">
                    <a:pos x="1001" y="190"/>
                  </a:cxn>
                  <a:cxn ang="0">
                    <a:pos x="911" y="208"/>
                  </a:cxn>
                  <a:cxn ang="0">
                    <a:pos x="809" y="220"/>
                  </a:cxn>
                  <a:cxn ang="0">
                    <a:pos x="700" y="226"/>
                  </a:cxn>
                  <a:cxn ang="0">
                    <a:pos x="580" y="225"/>
                  </a:cxn>
                  <a:cxn ang="0">
                    <a:pos x="464" y="215"/>
                  </a:cxn>
                  <a:cxn ang="0">
                    <a:pos x="355" y="198"/>
                  </a:cxn>
                  <a:cxn ang="0">
                    <a:pos x="253" y="177"/>
                  </a:cxn>
                  <a:cxn ang="0">
                    <a:pos x="170" y="149"/>
                  </a:cxn>
                  <a:cxn ang="0">
                    <a:pos x="96" y="115"/>
                  </a:cxn>
                  <a:cxn ang="0">
                    <a:pos x="46" y="79"/>
                  </a:cxn>
                  <a:cxn ang="0">
                    <a:pos x="12" y="41"/>
                  </a:cxn>
                  <a:cxn ang="0">
                    <a:pos x="0" y="0"/>
                  </a:cxn>
                  <a:cxn ang="0">
                    <a:pos x="50" y="23"/>
                  </a:cxn>
                  <a:cxn ang="0">
                    <a:pos x="113" y="44"/>
                  </a:cxn>
                  <a:cxn ang="0">
                    <a:pos x="181" y="63"/>
                  </a:cxn>
                  <a:cxn ang="0">
                    <a:pos x="257" y="81"/>
                  </a:cxn>
                  <a:cxn ang="0">
                    <a:pos x="337" y="96"/>
                  </a:cxn>
                  <a:cxn ang="0">
                    <a:pos x="424" y="107"/>
                  </a:cxn>
                  <a:cxn ang="0">
                    <a:pos x="518" y="115"/>
                  </a:cxn>
                  <a:cxn ang="0">
                    <a:pos x="616" y="122"/>
                  </a:cxn>
                  <a:cxn ang="0">
                    <a:pos x="703" y="125"/>
                  </a:cxn>
                  <a:cxn ang="0">
                    <a:pos x="793" y="124"/>
                  </a:cxn>
                  <a:cxn ang="0">
                    <a:pos x="877" y="120"/>
                  </a:cxn>
                  <a:cxn ang="0">
                    <a:pos x="957" y="115"/>
                  </a:cxn>
                  <a:cxn ang="0">
                    <a:pos x="1033" y="107"/>
                  </a:cxn>
                  <a:cxn ang="0">
                    <a:pos x="1099" y="96"/>
                  </a:cxn>
                  <a:cxn ang="0">
                    <a:pos x="1163" y="82"/>
                  </a:cxn>
                  <a:cxn ang="0">
                    <a:pos x="1220" y="67"/>
                  </a:cxn>
                </a:cxnLst>
                <a:rect l="l" t="t" r="GT0" b="GT1"/>
                <a:pathLst>
                  <a:path w="738" h="226">
                    <a:moveTo>
                      <a:pt x="738" y="67"/>
                    </a:moveTo>
                    <a:lnTo>
                      <a:pt x="720" y="104"/>
                    </a:lnTo>
                    <a:lnTo>
                      <a:pt x="692" y="137"/>
                    </a:lnTo>
                    <a:lnTo>
                      <a:pt x="652" y="165"/>
                    </a:lnTo>
                    <a:lnTo>
                      <a:pt x="606" y="190"/>
                    </a:lnTo>
                    <a:lnTo>
                      <a:pt x="550" y="208"/>
                    </a:lnTo>
                    <a:lnTo>
                      <a:pt x="489" y="220"/>
                    </a:lnTo>
                    <a:lnTo>
                      <a:pt x="423" y="226"/>
                    </a:lnTo>
                    <a:lnTo>
                      <a:pt x="351" y="225"/>
                    </a:lnTo>
                    <a:lnTo>
                      <a:pt x="280" y="215"/>
                    </a:lnTo>
                    <a:lnTo>
                      <a:pt x="214" y="198"/>
                    </a:lnTo>
                    <a:lnTo>
                      <a:pt x="153" y="177"/>
                    </a:lnTo>
                    <a:lnTo>
                      <a:pt x="102" y="149"/>
                    </a:lnTo>
                    <a:lnTo>
                      <a:pt x="58" y="115"/>
                    </a:lnTo>
                    <a:lnTo>
                      <a:pt x="28" y="79"/>
                    </a:lnTo>
                    <a:lnTo>
                      <a:pt x="8" y="41"/>
                    </a:lnTo>
                    <a:lnTo>
                      <a:pt x="0" y="0"/>
                    </a:lnTo>
                    <a:lnTo>
                      <a:pt x="30" y="23"/>
                    </a:lnTo>
                    <a:lnTo>
                      <a:pt x="69" y="44"/>
                    </a:lnTo>
                    <a:lnTo>
                      <a:pt x="109" y="63"/>
                    </a:lnTo>
                    <a:lnTo>
                      <a:pt x="155" y="81"/>
                    </a:lnTo>
                    <a:lnTo>
                      <a:pt x="204" y="96"/>
                    </a:lnTo>
                    <a:lnTo>
                      <a:pt x="257" y="107"/>
                    </a:lnTo>
                    <a:lnTo>
                      <a:pt x="313" y="115"/>
                    </a:lnTo>
                    <a:lnTo>
                      <a:pt x="372" y="122"/>
                    </a:lnTo>
                    <a:lnTo>
                      <a:pt x="425" y="125"/>
                    </a:lnTo>
                    <a:lnTo>
                      <a:pt x="479" y="124"/>
                    </a:lnTo>
                    <a:lnTo>
                      <a:pt x="530" y="120"/>
                    </a:lnTo>
                    <a:lnTo>
                      <a:pt x="578" y="115"/>
                    </a:lnTo>
                    <a:lnTo>
                      <a:pt x="624" y="107"/>
                    </a:lnTo>
                    <a:lnTo>
                      <a:pt x="664" y="96"/>
                    </a:lnTo>
                    <a:lnTo>
                      <a:pt x="703" y="82"/>
                    </a:lnTo>
                    <a:lnTo>
                      <a:pt x="738" y="6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80"/>
                  </a:gs>
                  <a:gs pos="100000">
                    <a:srgbClr val="3399F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</a:ln>
            </p:spPr>
          </p:sp>
          <p:sp>
            <p:nvSpPr>
              <p:cNvPr id="12309" name="Freeform 13"/>
              <p:cNvSpPr/>
              <p:nvPr/>
            </p:nvSpPr>
            <p:spPr bwMode="auto">
              <a:xfrm>
                <a:off x="895" y="1610"/>
                <a:ext cx="1277" cy="334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847" y="111"/>
                  </a:cxn>
                  <a:cxn ang="0">
                    <a:pos x="1786" y="166"/>
                  </a:cxn>
                  <a:cxn ang="0">
                    <a:pos x="1707" y="214"/>
                  </a:cxn>
                  <a:cxn ang="0">
                    <a:pos x="1596" y="255"/>
                  </a:cxn>
                  <a:cxn ang="0">
                    <a:pos x="1470" y="288"/>
                  </a:cxn>
                  <a:cxn ang="0">
                    <a:pos x="1323" y="315"/>
                  </a:cxn>
                  <a:cxn ang="0">
                    <a:pos x="1162" y="330"/>
                  </a:cxn>
                  <a:cxn ang="0">
                    <a:pos x="990" y="334"/>
                  </a:cxn>
                  <a:cxn ang="0">
                    <a:pos x="809" y="328"/>
                  </a:cxn>
                  <a:cxn ang="0">
                    <a:pos x="639" y="310"/>
                  </a:cxn>
                  <a:cxn ang="0">
                    <a:pos x="472" y="282"/>
                  </a:cxn>
                  <a:cxn ang="0">
                    <a:pos x="335" y="245"/>
                  </a:cxn>
                  <a:cxn ang="0">
                    <a:pos x="211" y="200"/>
                  </a:cxn>
                  <a:cxn ang="0">
                    <a:pos x="113" y="149"/>
                  </a:cxn>
                  <a:cxn ang="0">
                    <a:pos x="42" y="93"/>
                  </a:cxn>
                  <a:cxn ang="0">
                    <a:pos x="3" y="32"/>
                  </a:cxn>
                  <a:cxn ang="0">
                    <a:pos x="37" y="18"/>
                  </a:cxn>
                  <a:cxn ang="0">
                    <a:pos x="127" y="50"/>
                  </a:cxn>
                  <a:cxn ang="0">
                    <a:pos x="229" y="80"/>
                  </a:cxn>
                  <a:cxn ang="0">
                    <a:pos x="337" y="108"/>
                  </a:cxn>
                  <a:cxn ang="0">
                    <a:pos x="459" y="131"/>
                  </a:cxn>
                  <a:cxn ang="0">
                    <a:pos x="585" y="149"/>
                  </a:cxn>
                  <a:cxn ang="0">
                    <a:pos x="726" y="164"/>
                  </a:cxn>
                  <a:cxn ang="0">
                    <a:pos x="869" y="174"/>
                  </a:cxn>
                  <a:cxn ang="0">
                    <a:pos x="1013" y="179"/>
                  </a:cxn>
                  <a:cxn ang="0">
                    <a:pos x="1145" y="179"/>
                  </a:cxn>
                  <a:cxn ang="0">
                    <a:pos x="1277" y="174"/>
                  </a:cxn>
                  <a:cxn ang="0">
                    <a:pos x="1399" y="166"/>
                  </a:cxn>
                  <a:cxn ang="0">
                    <a:pos x="1516" y="154"/>
                  </a:cxn>
                  <a:cxn ang="0">
                    <a:pos x="1627" y="138"/>
                  </a:cxn>
                  <a:cxn ang="0">
                    <a:pos x="1727" y="118"/>
                  </a:cxn>
                  <a:cxn ang="0">
                    <a:pos x="1820" y="96"/>
                  </a:cxn>
                </a:cxnLst>
                <a:rect l="l" t="t" r="GT0" b="GT1"/>
                <a:pathLst>
                  <a:path w="1126" h="334">
                    <a:moveTo>
                      <a:pt x="1126" y="83"/>
                    </a:moveTo>
                    <a:lnTo>
                      <a:pt x="1116" y="111"/>
                    </a:lnTo>
                    <a:lnTo>
                      <a:pt x="1100" y="139"/>
                    </a:lnTo>
                    <a:lnTo>
                      <a:pt x="1080" y="166"/>
                    </a:lnTo>
                    <a:lnTo>
                      <a:pt x="1057" y="191"/>
                    </a:lnTo>
                    <a:lnTo>
                      <a:pt x="1032" y="214"/>
                    </a:lnTo>
                    <a:lnTo>
                      <a:pt x="999" y="235"/>
                    </a:lnTo>
                    <a:lnTo>
                      <a:pt x="965" y="255"/>
                    </a:lnTo>
                    <a:lnTo>
                      <a:pt x="927" y="273"/>
                    </a:lnTo>
                    <a:lnTo>
                      <a:pt x="889" y="288"/>
                    </a:lnTo>
                    <a:lnTo>
                      <a:pt x="846" y="303"/>
                    </a:lnTo>
                    <a:lnTo>
                      <a:pt x="800" y="315"/>
                    </a:lnTo>
                    <a:lnTo>
                      <a:pt x="752" y="323"/>
                    </a:lnTo>
                    <a:lnTo>
                      <a:pt x="703" y="330"/>
                    </a:lnTo>
                    <a:lnTo>
                      <a:pt x="652" y="333"/>
                    </a:lnTo>
                    <a:lnTo>
                      <a:pt x="599" y="334"/>
                    </a:lnTo>
                    <a:lnTo>
                      <a:pt x="545" y="333"/>
                    </a:lnTo>
                    <a:lnTo>
                      <a:pt x="489" y="328"/>
                    </a:lnTo>
                    <a:lnTo>
                      <a:pt x="436" y="321"/>
                    </a:lnTo>
                    <a:lnTo>
                      <a:pt x="385" y="310"/>
                    </a:lnTo>
                    <a:lnTo>
                      <a:pt x="334" y="298"/>
                    </a:lnTo>
                    <a:lnTo>
                      <a:pt x="286" y="282"/>
                    </a:lnTo>
                    <a:lnTo>
                      <a:pt x="242" y="265"/>
                    </a:lnTo>
                    <a:lnTo>
                      <a:pt x="202" y="245"/>
                    </a:lnTo>
                    <a:lnTo>
                      <a:pt x="163" y="224"/>
                    </a:lnTo>
                    <a:lnTo>
                      <a:pt x="128" y="200"/>
                    </a:lnTo>
                    <a:lnTo>
                      <a:pt x="95" y="176"/>
                    </a:lnTo>
                    <a:lnTo>
                      <a:pt x="69" y="149"/>
                    </a:lnTo>
                    <a:lnTo>
                      <a:pt x="46" y="121"/>
                    </a:lnTo>
                    <a:lnTo>
                      <a:pt x="26" y="93"/>
                    </a:lnTo>
                    <a:lnTo>
                      <a:pt x="13" y="63"/>
                    </a:lnTo>
                    <a:lnTo>
                      <a:pt x="3" y="32"/>
                    </a:lnTo>
                    <a:lnTo>
                      <a:pt x="0" y="0"/>
                    </a:lnTo>
                    <a:lnTo>
                      <a:pt x="23" y="18"/>
                    </a:lnTo>
                    <a:lnTo>
                      <a:pt x="49" y="35"/>
                    </a:lnTo>
                    <a:lnTo>
                      <a:pt x="77" y="50"/>
                    </a:lnTo>
                    <a:lnTo>
                      <a:pt x="105" y="66"/>
                    </a:lnTo>
                    <a:lnTo>
                      <a:pt x="138" y="80"/>
                    </a:lnTo>
                    <a:lnTo>
                      <a:pt x="169" y="95"/>
                    </a:lnTo>
                    <a:lnTo>
                      <a:pt x="204" y="108"/>
                    </a:lnTo>
                    <a:lnTo>
                      <a:pt x="240" y="119"/>
                    </a:lnTo>
                    <a:lnTo>
                      <a:pt x="278" y="131"/>
                    </a:lnTo>
                    <a:lnTo>
                      <a:pt x="316" y="141"/>
                    </a:lnTo>
                    <a:lnTo>
                      <a:pt x="354" y="149"/>
                    </a:lnTo>
                    <a:lnTo>
                      <a:pt x="398" y="157"/>
                    </a:lnTo>
                    <a:lnTo>
                      <a:pt x="438" y="164"/>
                    </a:lnTo>
                    <a:lnTo>
                      <a:pt x="482" y="169"/>
                    </a:lnTo>
                    <a:lnTo>
                      <a:pt x="525" y="174"/>
                    </a:lnTo>
                    <a:lnTo>
                      <a:pt x="571" y="177"/>
                    </a:lnTo>
                    <a:lnTo>
                      <a:pt x="612" y="179"/>
                    </a:lnTo>
                    <a:lnTo>
                      <a:pt x="652" y="179"/>
                    </a:lnTo>
                    <a:lnTo>
                      <a:pt x="693" y="179"/>
                    </a:lnTo>
                    <a:lnTo>
                      <a:pt x="734" y="177"/>
                    </a:lnTo>
                    <a:lnTo>
                      <a:pt x="772" y="174"/>
                    </a:lnTo>
                    <a:lnTo>
                      <a:pt x="810" y="171"/>
                    </a:lnTo>
                    <a:lnTo>
                      <a:pt x="846" y="166"/>
                    </a:lnTo>
                    <a:lnTo>
                      <a:pt x="884" y="161"/>
                    </a:lnTo>
                    <a:lnTo>
                      <a:pt x="917" y="154"/>
                    </a:lnTo>
                    <a:lnTo>
                      <a:pt x="953" y="146"/>
                    </a:lnTo>
                    <a:lnTo>
                      <a:pt x="983" y="138"/>
                    </a:lnTo>
                    <a:lnTo>
                      <a:pt x="1016" y="129"/>
                    </a:lnTo>
                    <a:lnTo>
                      <a:pt x="1044" y="118"/>
                    </a:lnTo>
                    <a:lnTo>
                      <a:pt x="1075" y="108"/>
                    </a:lnTo>
                    <a:lnTo>
                      <a:pt x="1100" y="96"/>
                    </a:lnTo>
                    <a:lnTo>
                      <a:pt x="1126" y="8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80"/>
                  </a:gs>
                  <a:gs pos="100000">
                    <a:srgbClr val="3399F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</a:ln>
            </p:spPr>
          </p:sp>
          <p:sp>
            <p:nvSpPr>
              <p:cNvPr id="12310" name="Freeform 14"/>
              <p:cNvSpPr/>
              <p:nvPr/>
            </p:nvSpPr>
            <p:spPr bwMode="auto">
              <a:xfrm>
                <a:off x="1124" y="1183"/>
                <a:ext cx="1483" cy="402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2150" y="152"/>
                  </a:cxn>
                  <a:cxn ang="0">
                    <a:pos x="2077" y="215"/>
                  </a:cxn>
                  <a:cxn ang="0">
                    <a:pos x="1983" y="270"/>
                  </a:cxn>
                  <a:cxn ang="0">
                    <a:pos x="1850" y="316"/>
                  </a:cxn>
                  <a:cxn ang="0">
                    <a:pos x="1703" y="354"/>
                  </a:cxn>
                  <a:cxn ang="0">
                    <a:pos x="1528" y="383"/>
                  </a:cxn>
                  <a:cxn ang="0">
                    <a:pos x="1339" y="397"/>
                  </a:cxn>
                  <a:cxn ang="0">
                    <a:pos x="1139" y="402"/>
                  </a:cxn>
                  <a:cxn ang="0">
                    <a:pos x="929" y="392"/>
                  </a:cxn>
                  <a:cxn ang="0">
                    <a:pos x="723" y="369"/>
                  </a:cxn>
                  <a:cxn ang="0">
                    <a:pos x="538" y="335"/>
                  </a:cxn>
                  <a:cxn ang="0">
                    <a:pos x="371" y="290"/>
                  </a:cxn>
                  <a:cxn ang="0">
                    <a:pos x="234" y="237"/>
                  </a:cxn>
                  <a:cxn ang="0">
                    <a:pos x="123" y="176"/>
                  </a:cxn>
                  <a:cxn ang="0">
                    <a:pos x="47" y="108"/>
                  </a:cxn>
                  <a:cxn ang="0">
                    <a:pos x="3" y="37"/>
                  </a:cxn>
                  <a:cxn ang="0">
                    <a:pos x="44" y="22"/>
                  </a:cxn>
                  <a:cxn ang="0">
                    <a:pos x="144" y="60"/>
                  </a:cxn>
                  <a:cxn ang="0">
                    <a:pos x="258" y="96"/>
                  </a:cxn>
                  <a:cxn ang="0">
                    <a:pos x="386" y="129"/>
                  </a:cxn>
                  <a:cxn ang="0">
                    <a:pos x="526" y="157"/>
                  </a:cxn>
                  <a:cxn ang="0">
                    <a:pos x="673" y="181"/>
                  </a:cxn>
                  <a:cxn ang="0">
                    <a:pos x="835" y="200"/>
                  </a:cxn>
                  <a:cxn ang="0">
                    <a:pos x="1003" y="214"/>
                  </a:cxn>
                  <a:cxn ang="0">
                    <a:pos x="1173" y="222"/>
                  </a:cxn>
                  <a:cxn ang="0">
                    <a:pos x="1330" y="224"/>
                  </a:cxn>
                  <a:cxn ang="0">
                    <a:pos x="1482" y="219"/>
                  </a:cxn>
                  <a:cxn ang="0">
                    <a:pos x="1627" y="210"/>
                  </a:cxn>
                  <a:cxn ang="0">
                    <a:pos x="1766" y="197"/>
                  </a:cxn>
                  <a:cxn ang="0">
                    <a:pos x="1892" y="181"/>
                  </a:cxn>
                  <a:cxn ang="0">
                    <a:pos x="2010" y="159"/>
                  </a:cxn>
                  <a:cxn ang="0">
                    <a:pos x="2121" y="134"/>
                  </a:cxn>
                </a:cxnLst>
                <a:rect l="l" t="t" r="GT0" b="GT1"/>
                <a:pathLst>
                  <a:path w="1306" h="402">
                    <a:moveTo>
                      <a:pt x="1306" y="119"/>
                    </a:moveTo>
                    <a:lnTo>
                      <a:pt x="1293" y="152"/>
                    </a:lnTo>
                    <a:lnTo>
                      <a:pt x="1276" y="184"/>
                    </a:lnTo>
                    <a:lnTo>
                      <a:pt x="1250" y="215"/>
                    </a:lnTo>
                    <a:lnTo>
                      <a:pt x="1222" y="244"/>
                    </a:lnTo>
                    <a:lnTo>
                      <a:pt x="1192" y="270"/>
                    </a:lnTo>
                    <a:lnTo>
                      <a:pt x="1153" y="295"/>
                    </a:lnTo>
                    <a:lnTo>
                      <a:pt x="1113" y="316"/>
                    </a:lnTo>
                    <a:lnTo>
                      <a:pt x="1069" y="336"/>
                    </a:lnTo>
                    <a:lnTo>
                      <a:pt x="1024" y="354"/>
                    </a:lnTo>
                    <a:lnTo>
                      <a:pt x="973" y="369"/>
                    </a:lnTo>
                    <a:lnTo>
                      <a:pt x="919" y="383"/>
                    </a:lnTo>
                    <a:lnTo>
                      <a:pt x="863" y="391"/>
                    </a:lnTo>
                    <a:lnTo>
                      <a:pt x="805" y="397"/>
                    </a:lnTo>
                    <a:lnTo>
                      <a:pt x="746" y="402"/>
                    </a:lnTo>
                    <a:lnTo>
                      <a:pt x="685" y="402"/>
                    </a:lnTo>
                    <a:lnTo>
                      <a:pt x="621" y="399"/>
                    </a:lnTo>
                    <a:lnTo>
                      <a:pt x="558" y="392"/>
                    </a:lnTo>
                    <a:lnTo>
                      <a:pt x="494" y="383"/>
                    </a:lnTo>
                    <a:lnTo>
                      <a:pt x="435" y="369"/>
                    </a:lnTo>
                    <a:lnTo>
                      <a:pt x="377" y="354"/>
                    </a:lnTo>
                    <a:lnTo>
                      <a:pt x="323" y="335"/>
                    </a:lnTo>
                    <a:lnTo>
                      <a:pt x="273" y="315"/>
                    </a:lnTo>
                    <a:lnTo>
                      <a:pt x="224" y="290"/>
                    </a:lnTo>
                    <a:lnTo>
                      <a:pt x="181" y="263"/>
                    </a:lnTo>
                    <a:lnTo>
                      <a:pt x="140" y="237"/>
                    </a:lnTo>
                    <a:lnTo>
                      <a:pt x="104" y="207"/>
                    </a:lnTo>
                    <a:lnTo>
                      <a:pt x="74" y="176"/>
                    </a:lnTo>
                    <a:lnTo>
                      <a:pt x="48" y="143"/>
                    </a:lnTo>
                    <a:lnTo>
                      <a:pt x="28" y="108"/>
                    </a:lnTo>
                    <a:lnTo>
                      <a:pt x="13" y="73"/>
                    </a:lnTo>
                    <a:lnTo>
                      <a:pt x="3" y="37"/>
                    </a:lnTo>
                    <a:lnTo>
                      <a:pt x="0" y="0"/>
                    </a:lnTo>
                    <a:lnTo>
                      <a:pt x="26" y="22"/>
                    </a:lnTo>
                    <a:lnTo>
                      <a:pt x="54" y="42"/>
                    </a:lnTo>
                    <a:lnTo>
                      <a:pt x="87" y="60"/>
                    </a:lnTo>
                    <a:lnTo>
                      <a:pt x="120" y="78"/>
                    </a:lnTo>
                    <a:lnTo>
                      <a:pt x="155" y="96"/>
                    </a:lnTo>
                    <a:lnTo>
                      <a:pt x="191" y="113"/>
                    </a:lnTo>
                    <a:lnTo>
                      <a:pt x="232" y="129"/>
                    </a:lnTo>
                    <a:lnTo>
                      <a:pt x="273" y="144"/>
                    </a:lnTo>
                    <a:lnTo>
                      <a:pt x="316" y="157"/>
                    </a:lnTo>
                    <a:lnTo>
                      <a:pt x="359" y="169"/>
                    </a:lnTo>
                    <a:lnTo>
                      <a:pt x="405" y="181"/>
                    </a:lnTo>
                    <a:lnTo>
                      <a:pt x="453" y="191"/>
                    </a:lnTo>
                    <a:lnTo>
                      <a:pt x="502" y="200"/>
                    </a:lnTo>
                    <a:lnTo>
                      <a:pt x="553" y="207"/>
                    </a:lnTo>
                    <a:lnTo>
                      <a:pt x="603" y="214"/>
                    </a:lnTo>
                    <a:lnTo>
                      <a:pt x="657" y="219"/>
                    </a:lnTo>
                    <a:lnTo>
                      <a:pt x="705" y="222"/>
                    </a:lnTo>
                    <a:lnTo>
                      <a:pt x="751" y="224"/>
                    </a:lnTo>
                    <a:lnTo>
                      <a:pt x="800" y="224"/>
                    </a:lnTo>
                    <a:lnTo>
                      <a:pt x="845" y="222"/>
                    </a:lnTo>
                    <a:lnTo>
                      <a:pt x="891" y="219"/>
                    </a:lnTo>
                    <a:lnTo>
                      <a:pt x="934" y="215"/>
                    </a:lnTo>
                    <a:lnTo>
                      <a:pt x="978" y="210"/>
                    </a:lnTo>
                    <a:lnTo>
                      <a:pt x="1021" y="205"/>
                    </a:lnTo>
                    <a:lnTo>
                      <a:pt x="1062" y="197"/>
                    </a:lnTo>
                    <a:lnTo>
                      <a:pt x="1100" y="191"/>
                    </a:lnTo>
                    <a:lnTo>
                      <a:pt x="1138" y="181"/>
                    </a:lnTo>
                    <a:lnTo>
                      <a:pt x="1176" y="171"/>
                    </a:lnTo>
                    <a:lnTo>
                      <a:pt x="1209" y="159"/>
                    </a:lnTo>
                    <a:lnTo>
                      <a:pt x="1245" y="148"/>
                    </a:lnTo>
                    <a:lnTo>
                      <a:pt x="1276" y="134"/>
                    </a:lnTo>
                    <a:lnTo>
                      <a:pt x="1306" y="11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80"/>
                  </a:gs>
                  <a:gs pos="100000">
                    <a:srgbClr val="3399F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</a:ln>
            </p:spPr>
          </p:sp>
          <p:sp>
            <p:nvSpPr>
              <p:cNvPr id="12311" name="Freeform 15"/>
              <p:cNvSpPr/>
              <p:nvPr/>
            </p:nvSpPr>
            <p:spPr bwMode="auto">
              <a:xfrm>
                <a:off x="1013" y="1842"/>
                <a:ext cx="1933" cy="1228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0" y="0"/>
                  </a:cxn>
                  <a:cxn ang="0">
                    <a:pos x="2616" y="1228"/>
                  </a:cxn>
                  <a:cxn ang="0">
                    <a:pos x="2826" y="1218"/>
                  </a:cxn>
                  <a:cxn ang="0">
                    <a:pos x="0" y="0"/>
                  </a:cxn>
                </a:cxnLst>
                <a:rect l="l" t="t" r="GT0" b="GT1"/>
                <a:pathLst>
                  <a:path w="1703" h="1228">
                    <a:moveTo>
                      <a:pt x="0" y="0"/>
                    </a:moveTo>
                    <a:lnTo>
                      <a:pt x="1576" y="1228"/>
                    </a:lnTo>
                    <a:lnTo>
                      <a:pt x="1703" y="12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80"/>
                  </a:gs>
                  <a:gs pos="100000">
                    <a:srgbClr val="3399F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</a:ln>
            </p:spPr>
          </p:sp>
          <p:sp>
            <p:nvSpPr>
              <p:cNvPr id="12312" name="Freeform 16"/>
              <p:cNvSpPr/>
              <p:nvPr/>
            </p:nvSpPr>
            <p:spPr bwMode="auto">
              <a:xfrm>
                <a:off x="1828" y="1620"/>
                <a:ext cx="1277" cy="806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0" y="0"/>
                  </a:cxn>
                  <a:cxn ang="0">
                    <a:pos x="1652" y="806"/>
                  </a:cxn>
                  <a:cxn ang="0">
                    <a:pos x="1868" y="795"/>
                  </a:cxn>
                  <a:cxn ang="0">
                    <a:pos x="0" y="0"/>
                  </a:cxn>
                </a:cxnLst>
                <a:rect l="l" t="t" r="GT0" b="GT1"/>
                <a:pathLst>
                  <a:path w="1125" h="806">
                    <a:moveTo>
                      <a:pt x="0" y="0"/>
                    </a:moveTo>
                    <a:lnTo>
                      <a:pt x="995" y="806"/>
                    </a:lnTo>
                    <a:lnTo>
                      <a:pt x="1125" y="79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80"/>
                  </a:gs>
                  <a:gs pos="100000">
                    <a:srgbClr val="3399F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</a:ln>
            </p:spPr>
          </p:sp>
          <p:sp>
            <p:nvSpPr>
              <p:cNvPr id="12313" name="Freeform 17"/>
              <p:cNvSpPr/>
              <p:nvPr/>
            </p:nvSpPr>
            <p:spPr bwMode="auto">
              <a:xfrm>
                <a:off x="2064" y="1956"/>
                <a:ext cx="1274" cy="804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0" y="0"/>
                  </a:cxn>
                  <a:cxn ang="0">
                    <a:pos x="1646" y="804"/>
                  </a:cxn>
                  <a:cxn ang="0">
                    <a:pos x="1859" y="793"/>
                  </a:cxn>
                  <a:cxn ang="0">
                    <a:pos x="0" y="0"/>
                  </a:cxn>
                </a:cxnLst>
                <a:rect l="l" t="t" r="GT0" b="GT1"/>
                <a:pathLst>
                  <a:path w="1123" h="804">
                    <a:moveTo>
                      <a:pt x="0" y="0"/>
                    </a:moveTo>
                    <a:lnTo>
                      <a:pt x="993" y="804"/>
                    </a:lnTo>
                    <a:lnTo>
                      <a:pt x="1123" y="79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80"/>
                  </a:gs>
                  <a:gs pos="100000">
                    <a:srgbClr val="3399F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</a:ln>
            </p:spPr>
          </p:sp>
          <p:sp>
            <p:nvSpPr>
              <p:cNvPr id="12314" name="Freeform 18"/>
              <p:cNvSpPr/>
              <p:nvPr/>
            </p:nvSpPr>
            <p:spPr bwMode="auto">
              <a:xfrm>
                <a:off x="2222" y="2376"/>
                <a:ext cx="1274" cy="806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0" y="0"/>
                  </a:cxn>
                  <a:cxn ang="0">
                    <a:pos x="1650" y="806"/>
                  </a:cxn>
                  <a:cxn ang="0">
                    <a:pos x="1859" y="795"/>
                  </a:cxn>
                  <a:cxn ang="0">
                    <a:pos x="0" y="0"/>
                  </a:cxn>
                </a:cxnLst>
                <a:rect l="l" t="t" r="GT0" b="GT1"/>
                <a:pathLst>
                  <a:path w="1123" h="806">
                    <a:moveTo>
                      <a:pt x="0" y="0"/>
                    </a:moveTo>
                    <a:lnTo>
                      <a:pt x="996" y="806"/>
                    </a:lnTo>
                    <a:lnTo>
                      <a:pt x="1123" y="79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80"/>
                  </a:gs>
                  <a:gs pos="100000">
                    <a:srgbClr val="3399F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</a:ln>
            </p:spPr>
          </p:sp>
          <p:sp>
            <p:nvSpPr>
              <p:cNvPr id="12315" name="Freeform 19"/>
              <p:cNvSpPr/>
              <p:nvPr/>
            </p:nvSpPr>
            <p:spPr bwMode="auto">
              <a:xfrm>
                <a:off x="2820" y="1835"/>
                <a:ext cx="1277" cy="806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0" y="0"/>
                  </a:cxn>
                  <a:cxn ang="0">
                    <a:pos x="1649" y="806"/>
                  </a:cxn>
                  <a:cxn ang="0">
                    <a:pos x="1862" y="795"/>
                  </a:cxn>
                  <a:cxn ang="0">
                    <a:pos x="0" y="0"/>
                  </a:cxn>
                </a:cxnLst>
                <a:rect l="l" t="t" r="GT0" b="GT1"/>
                <a:pathLst>
                  <a:path w="1126" h="806">
                    <a:moveTo>
                      <a:pt x="0" y="0"/>
                    </a:moveTo>
                    <a:lnTo>
                      <a:pt x="996" y="806"/>
                    </a:lnTo>
                    <a:lnTo>
                      <a:pt x="1126" y="79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80"/>
                  </a:gs>
                  <a:gs pos="100000">
                    <a:srgbClr val="3399F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</a:ln>
            </p:spPr>
          </p:sp>
          <p:sp>
            <p:nvSpPr>
              <p:cNvPr id="12316" name="Freeform 20"/>
              <p:cNvSpPr/>
              <p:nvPr/>
            </p:nvSpPr>
            <p:spPr bwMode="auto">
              <a:xfrm>
                <a:off x="3128" y="2348"/>
                <a:ext cx="989" cy="588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0" y="0"/>
                  </a:cxn>
                  <a:cxn ang="0">
                    <a:pos x="1231" y="588"/>
                  </a:cxn>
                  <a:cxn ang="0">
                    <a:pos x="1448" y="576"/>
                  </a:cxn>
                  <a:cxn ang="0">
                    <a:pos x="0" y="0"/>
                  </a:cxn>
                </a:cxnLst>
                <a:rect l="l" t="t" r="GT0" b="GT1"/>
                <a:pathLst>
                  <a:path w="871" h="588">
                    <a:moveTo>
                      <a:pt x="0" y="0"/>
                    </a:moveTo>
                    <a:lnTo>
                      <a:pt x="741" y="588"/>
                    </a:lnTo>
                    <a:lnTo>
                      <a:pt x="871" y="5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80"/>
                  </a:gs>
                  <a:gs pos="100000">
                    <a:srgbClr val="3399F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</a:ln>
            </p:spPr>
          </p:sp>
          <p:sp>
            <p:nvSpPr>
              <p:cNvPr id="12317" name="Freeform 21"/>
              <p:cNvSpPr/>
              <p:nvPr/>
            </p:nvSpPr>
            <p:spPr bwMode="auto">
              <a:xfrm>
                <a:off x="689" y="1855"/>
                <a:ext cx="989" cy="588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0" y="0"/>
                  </a:cxn>
                  <a:cxn ang="0">
                    <a:pos x="1237" y="588"/>
                  </a:cxn>
                  <a:cxn ang="0">
                    <a:pos x="1448" y="576"/>
                  </a:cxn>
                  <a:cxn ang="0">
                    <a:pos x="0" y="0"/>
                  </a:cxn>
                </a:cxnLst>
                <a:rect l="l" t="t" r="GT0" b="GT1"/>
                <a:pathLst>
                  <a:path w="871" h="588">
                    <a:moveTo>
                      <a:pt x="0" y="0"/>
                    </a:moveTo>
                    <a:lnTo>
                      <a:pt x="744" y="588"/>
                    </a:lnTo>
                    <a:lnTo>
                      <a:pt x="871" y="5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80"/>
                  </a:gs>
                  <a:gs pos="100000">
                    <a:srgbClr val="3399F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</a:ln>
            </p:spPr>
          </p:sp>
          <p:sp>
            <p:nvSpPr>
              <p:cNvPr id="12318" name="Freeform 22"/>
              <p:cNvSpPr/>
              <p:nvPr/>
            </p:nvSpPr>
            <p:spPr bwMode="auto">
              <a:xfrm>
                <a:off x="3651" y="1820"/>
                <a:ext cx="988" cy="588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0" y="0"/>
                  </a:cxn>
                  <a:cxn ang="0">
                    <a:pos x="1232" y="588"/>
                  </a:cxn>
                  <a:cxn ang="0">
                    <a:pos x="1443" y="576"/>
                  </a:cxn>
                  <a:cxn ang="0">
                    <a:pos x="0" y="0"/>
                  </a:cxn>
                </a:cxnLst>
                <a:rect l="l" t="t" r="GT0" b="GT1"/>
                <a:pathLst>
                  <a:path w="871" h="588">
                    <a:moveTo>
                      <a:pt x="0" y="0"/>
                    </a:moveTo>
                    <a:lnTo>
                      <a:pt x="744" y="588"/>
                    </a:lnTo>
                    <a:lnTo>
                      <a:pt x="871" y="5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80"/>
                  </a:gs>
                  <a:gs pos="100000">
                    <a:srgbClr val="3399F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</a:ln>
            </p:spPr>
          </p:sp>
          <p:sp>
            <p:nvSpPr>
              <p:cNvPr id="12319" name="Freeform 23"/>
              <p:cNvSpPr/>
              <p:nvPr/>
            </p:nvSpPr>
            <p:spPr bwMode="auto">
              <a:xfrm>
                <a:off x="3694" y="2150"/>
                <a:ext cx="988" cy="587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0" y="0"/>
                  </a:cxn>
                  <a:cxn ang="0">
                    <a:pos x="1236" y="587"/>
                  </a:cxn>
                  <a:cxn ang="0">
                    <a:pos x="1447" y="576"/>
                  </a:cxn>
                  <a:cxn ang="0">
                    <a:pos x="0" y="0"/>
                  </a:cxn>
                </a:cxnLst>
                <a:rect l="l" t="t" r="GT0" b="GT1"/>
                <a:pathLst>
                  <a:path w="870" h="587">
                    <a:moveTo>
                      <a:pt x="0" y="0"/>
                    </a:moveTo>
                    <a:lnTo>
                      <a:pt x="743" y="587"/>
                    </a:lnTo>
                    <a:lnTo>
                      <a:pt x="870" y="5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80"/>
                  </a:gs>
                  <a:gs pos="100000">
                    <a:srgbClr val="3399F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</a:ln>
            </p:spPr>
          </p:sp>
        </p:grpSp>
        <p:sp>
          <p:nvSpPr>
            <p:cNvPr id="12297" name="Freeform 24"/>
            <p:cNvSpPr/>
            <p:nvPr/>
          </p:nvSpPr>
          <p:spPr bwMode="auto">
            <a:xfrm>
              <a:off x="5722" y="3825"/>
              <a:ext cx="1199" cy="403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1188" y="213"/>
                </a:cxn>
                <a:cxn ang="0">
                  <a:pos x="1140" y="221"/>
                </a:cxn>
                <a:cxn ang="0">
                  <a:pos x="1090" y="227"/>
                </a:cxn>
                <a:cxn ang="0">
                  <a:pos x="1037" y="233"/>
                </a:cxn>
                <a:cxn ang="0">
                  <a:pos x="987" y="236"/>
                </a:cxn>
                <a:cxn ang="0">
                  <a:pos x="931" y="238"/>
                </a:cxn>
                <a:cxn ang="0">
                  <a:pos x="877" y="238"/>
                </a:cxn>
                <a:cxn ang="0">
                  <a:pos x="820" y="238"/>
                </a:cxn>
                <a:cxn ang="0">
                  <a:pos x="768" y="236"/>
                </a:cxn>
                <a:cxn ang="0">
                  <a:pos x="705" y="233"/>
                </a:cxn>
                <a:cxn ang="0">
                  <a:pos x="646" y="227"/>
                </a:cxn>
                <a:cxn ang="0">
                  <a:pos x="587" y="219"/>
                </a:cxn>
                <a:cxn ang="0">
                  <a:pos x="530" y="210"/>
                </a:cxn>
                <a:cxn ang="0">
                  <a:pos x="474" y="199"/>
                </a:cxn>
                <a:cxn ang="0">
                  <a:pos x="422" y="186"/>
                </a:cxn>
                <a:cxn ang="0">
                  <a:pos x="371" y="173"/>
                </a:cxn>
                <a:cxn ang="0">
                  <a:pos x="322" y="157"/>
                </a:cxn>
                <a:cxn ang="0">
                  <a:pos x="271" y="143"/>
                </a:cxn>
                <a:cxn ang="0">
                  <a:pos x="227" y="125"/>
                </a:cxn>
                <a:cxn ang="0">
                  <a:pos x="183" y="106"/>
                </a:cxn>
                <a:cxn ang="0">
                  <a:pos x="142" y="88"/>
                </a:cxn>
                <a:cxn ang="0">
                  <a:pos x="103" y="66"/>
                </a:cxn>
                <a:cxn ang="0">
                  <a:pos x="64" y="44"/>
                </a:cxn>
                <a:cxn ang="0">
                  <a:pos x="32" y="24"/>
                </a:cxn>
                <a:cxn ang="0">
                  <a:pos x="0" y="0"/>
                </a:cxn>
                <a:cxn ang="0">
                  <a:pos x="5" y="40"/>
                </a:cxn>
                <a:cxn ang="0">
                  <a:pos x="19" y="85"/>
                </a:cxn>
                <a:cxn ang="0">
                  <a:pos x="35" y="123"/>
                </a:cxn>
                <a:cxn ang="0">
                  <a:pos x="59" y="161"/>
                </a:cxn>
                <a:cxn ang="0">
                  <a:pos x="91" y="199"/>
                </a:cxn>
                <a:cxn ang="0">
                  <a:pos x="126" y="234"/>
                </a:cxn>
                <a:cxn ang="0">
                  <a:pos x="172" y="268"/>
                </a:cxn>
                <a:cxn ang="0">
                  <a:pos x="218" y="299"/>
                </a:cxn>
                <a:cxn ang="0">
                  <a:pos x="269" y="327"/>
                </a:cxn>
                <a:cxn ang="0">
                  <a:pos x="324" y="354"/>
                </a:cxn>
                <a:cxn ang="0">
                  <a:pos x="386" y="377"/>
                </a:cxn>
                <a:cxn ang="0">
                  <a:pos x="447" y="398"/>
                </a:cxn>
                <a:cxn ang="0">
                  <a:pos x="517" y="414"/>
                </a:cxn>
                <a:cxn ang="0">
                  <a:pos x="587" y="428"/>
                </a:cxn>
                <a:cxn ang="0">
                  <a:pos x="658" y="440"/>
                </a:cxn>
                <a:cxn ang="0">
                  <a:pos x="733" y="445"/>
                </a:cxn>
                <a:cxn ang="0">
                  <a:pos x="778" y="449"/>
                </a:cxn>
                <a:cxn ang="0">
                  <a:pos x="820" y="449"/>
                </a:cxn>
                <a:cxn ang="0">
                  <a:pos x="867" y="449"/>
                </a:cxn>
                <a:cxn ang="0">
                  <a:pos x="907" y="443"/>
                </a:cxn>
                <a:cxn ang="0">
                  <a:pos x="950" y="440"/>
                </a:cxn>
                <a:cxn ang="0">
                  <a:pos x="991" y="437"/>
                </a:cxn>
                <a:cxn ang="0">
                  <a:pos x="1031" y="428"/>
                </a:cxn>
                <a:cxn ang="0">
                  <a:pos x="1069" y="421"/>
                </a:cxn>
                <a:cxn ang="0">
                  <a:pos x="1108" y="413"/>
                </a:cxn>
                <a:cxn ang="0">
                  <a:pos x="1146" y="402"/>
                </a:cxn>
                <a:cxn ang="0">
                  <a:pos x="1181" y="393"/>
                </a:cxn>
                <a:cxn ang="0">
                  <a:pos x="1214" y="379"/>
                </a:cxn>
                <a:cxn ang="0">
                  <a:pos x="1247" y="365"/>
                </a:cxn>
                <a:cxn ang="0">
                  <a:pos x="1279" y="352"/>
                </a:cxn>
                <a:cxn ang="0">
                  <a:pos x="1308" y="338"/>
                </a:cxn>
                <a:cxn ang="0">
                  <a:pos x="1338" y="320"/>
                </a:cxn>
                <a:cxn ang="0">
                  <a:pos x="1188" y="213"/>
                </a:cxn>
              </a:cxnLst>
              <a:rect l="l" t="t" r="GT0" b="GT1"/>
              <a:pathLst>
                <a:path w="1156" h="389">
                  <a:moveTo>
                    <a:pt x="1026" y="185"/>
                  </a:moveTo>
                  <a:lnTo>
                    <a:pt x="985" y="192"/>
                  </a:lnTo>
                  <a:lnTo>
                    <a:pt x="942" y="197"/>
                  </a:lnTo>
                  <a:lnTo>
                    <a:pt x="896" y="202"/>
                  </a:lnTo>
                  <a:lnTo>
                    <a:pt x="853" y="205"/>
                  </a:lnTo>
                  <a:lnTo>
                    <a:pt x="805" y="207"/>
                  </a:lnTo>
                  <a:lnTo>
                    <a:pt x="759" y="207"/>
                  </a:lnTo>
                  <a:lnTo>
                    <a:pt x="710" y="207"/>
                  </a:lnTo>
                  <a:lnTo>
                    <a:pt x="662" y="205"/>
                  </a:lnTo>
                  <a:lnTo>
                    <a:pt x="609" y="202"/>
                  </a:lnTo>
                  <a:lnTo>
                    <a:pt x="558" y="197"/>
                  </a:lnTo>
                  <a:lnTo>
                    <a:pt x="507" y="190"/>
                  </a:lnTo>
                  <a:lnTo>
                    <a:pt x="458" y="182"/>
                  </a:lnTo>
                  <a:lnTo>
                    <a:pt x="410" y="173"/>
                  </a:lnTo>
                  <a:lnTo>
                    <a:pt x="364" y="162"/>
                  </a:lnTo>
                  <a:lnTo>
                    <a:pt x="321" y="150"/>
                  </a:lnTo>
                  <a:lnTo>
                    <a:pt x="278" y="137"/>
                  </a:lnTo>
                  <a:lnTo>
                    <a:pt x="234" y="124"/>
                  </a:lnTo>
                  <a:lnTo>
                    <a:pt x="196" y="109"/>
                  </a:lnTo>
                  <a:lnTo>
                    <a:pt x="158" y="92"/>
                  </a:lnTo>
                  <a:lnTo>
                    <a:pt x="122" y="76"/>
                  </a:lnTo>
                  <a:lnTo>
                    <a:pt x="89" y="58"/>
                  </a:lnTo>
                  <a:lnTo>
                    <a:pt x="56" y="39"/>
                  </a:lnTo>
                  <a:lnTo>
                    <a:pt x="28" y="20"/>
                  </a:lnTo>
                  <a:lnTo>
                    <a:pt x="0" y="0"/>
                  </a:lnTo>
                  <a:lnTo>
                    <a:pt x="5" y="36"/>
                  </a:lnTo>
                  <a:lnTo>
                    <a:pt x="15" y="73"/>
                  </a:lnTo>
                  <a:lnTo>
                    <a:pt x="31" y="107"/>
                  </a:lnTo>
                  <a:lnTo>
                    <a:pt x="51" y="140"/>
                  </a:lnTo>
                  <a:lnTo>
                    <a:pt x="79" y="173"/>
                  </a:lnTo>
                  <a:lnTo>
                    <a:pt x="109" y="203"/>
                  </a:lnTo>
                  <a:lnTo>
                    <a:pt x="148" y="233"/>
                  </a:lnTo>
                  <a:lnTo>
                    <a:pt x="188" y="260"/>
                  </a:lnTo>
                  <a:lnTo>
                    <a:pt x="232" y="284"/>
                  </a:lnTo>
                  <a:lnTo>
                    <a:pt x="280" y="308"/>
                  </a:lnTo>
                  <a:lnTo>
                    <a:pt x="334" y="327"/>
                  </a:lnTo>
                  <a:lnTo>
                    <a:pt x="387" y="346"/>
                  </a:lnTo>
                  <a:lnTo>
                    <a:pt x="446" y="360"/>
                  </a:lnTo>
                  <a:lnTo>
                    <a:pt x="507" y="372"/>
                  </a:lnTo>
                  <a:lnTo>
                    <a:pt x="568" y="382"/>
                  </a:lnTo>
                  <a:lnTo>
                    <a:pt x="634" y="387"/>
                  </a:lnTo>
                  <a:lnTo>
                    <a:pt x="672" y="389"/>
                  </a:lnTo>
                  <a:lnTo>
                    <a:pt x="710" y="389"/>
                  </a:lnTo>
                  <a:lnTo>
                    <a:pt x="749" y="389"/>
                  </a:lnTo>
                  <a:lnTo>
                    <a:pt x="784" y="385"/>
                  </a:lnTo>
                  <a:lnTo>
                    <a:pt x="820" y="382"/>
                  </a:lnTo>
                  <a:lnTo>
                    <a:pt x="856" y="379"/>
                  </a:lnTo>
                  <a:lnTo>
                    <a:pt x="891" y="372"/>
                  </a:lnTo>
                  <a:lnTo>
                    <a:pt x="924" y="365"/>
                  </a:lnTo>
                  <a:lnTo>
                    <a:pt x="957" y="359"/>
                  </a:lnTo>
                  <a:lnTo>
                    <a:pt x="990" y="349"/>
                  </a:lnTo>
                  <a:lnTo>
                    <a:pt x="1021" y="341"/>
                  </a:lnTo>
                  <a:lnTo>
                    <a:pt x="1049" y="329"/>
                  </a:lnTo>
                  <a:lnTo>
                    <a:pt x="1077" y="317"/>
                  </a:lnTo>
                  <a:lnTo>
                    <a:pt x="1105" y="306"/>
                  </a:lnTo>
                  <a:lnTo>
                    <a:pt x="1130" y="293"/>
                  </a:lnTo>
                  <a:lnTo>
                    <a:pt x="1156" y="278"/>
                  </a:lnTo>
                  <a:lnTo>
                    <a:pt x="1026" y="185"/>
                  </a:lnTo>
                  <a:close/>
                </a:path>
              </a:pathLst>
            </a:custGeom>
            <a:gradFill rotWithShape="1">
              <a:gsLst>
                <a:gs pos="0">
                  <a:srgbClr val="000080"/>
                </a:gs>
                <a:gs pos="100000">
                  <a:srgbClr val="33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</a:ln>
          </p:spPr>
        </p:sp>
        <p:sp>
          <p:nvSpPr>
            <p:cNvPr id="12298" name="Freeform 25"/>
            <p:cNvSpPr/>
            <p:nvPr/>
          </p:nvSpPr>
          <p:spPr bwMode="auto">
            <a:xfrm rot="420000">
              <a:off x="5711" y="3011"/>
              <a:ext cx="2091" cy="930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1063" y="574"/>
                </a:cxn>
                <a:cxn ang="0">
                  <a:pos x="981" y="548"/>
                </a:cxn>
                <a:cxn ang="0">
                  <a:pos x="893" y="534"/>
                </a:cxn>
                <a:cxn ang="0">
                  <a:pos x="802" y="526"/>
                </a:cxn>
                <a:cxn ang="0">
                  <a:pos x="677" y="526"/>
                </a:cxn>
                <a:cxn ang="0">
                  <a:pos x="536" y="545"/>
                </a:cxn>
                <a:cxn ang="0">
                  <a:pos x="407" y="584"/>
                </a:cxn>
                <a:cxn ang="0">
                  <a:pos x="291" y="639"/>
                </a:cxn>
                <a:cxn ang="0">
                  <a:pos x="191" y="707"/>
                </a:cxn>
                <a:cxn ang="0">
                  <a:pos x="115" y="790"/>
                </a:cxn>
                <a:cxn ang="0">
                  <a:pos x="61" y="881"/>
                </a:cxn>
                <a:cxn ang="0">
                  <a:pos x="32" y="983"/>
                </a:cxn>
                <a:cxn ang="0">
                  <a:pos x="19" y="1001"/>
                </a:cxn>
                <a:cxn ang="0">
                  <a:pos x="2" y="929"/>
                </a:cxn>
                <a:cxn ang="0">
                  <a:pos x="2" y="837"/>
                </a:cxn>
                <a:cxn ang="0">
                  <a:pos x="27" y="732"/>
                </a:cxn>
                <a:cxn ang="0">
                  <a:pos x="77" y="639"/>
                </a:cxn>
                <a:cxn ang="0">
                  <a:pos x="147" y="555"/>
                </a:cxn>
                <a:cxn ang="0">
                  <a:pos x="239" y="484"/>
                </a:cxn>
                <a:cxn ang="0">
                  <a:pos x="347" y="427"/>
                </a:cxn>
                <a:cxn ang="0">
                  <a:pos x="471" y="388"/>
                </a:cxn>
                <a:cxn ang="0">
                  <a:pos x="610" y="368"/>
                </a:cxn>
                <a:cxn ang="0">
                  <a:pos x="724" y="368"/>
                </a:cxn>
                <a:cxn ang="0">
                  <a:pos x="810" y="376"/>
                </a:cxn>
                <a:cxn ang="0">
                  <a:pos x="896" y="391"/>
                </a:cxn>
                <a:cxn ang="0">
                  <a:pos x="974" y="417"/>
                </a:cxn>
                <a:cxn ang="0">
                  <a:pos x="1025" y="385"/>
                </a:cxn>
                <a:cxn ang="0">
                  <a:pos x="1063" y="298"/>
                </a:cxn>
                <a:cxn ang="0">
                  <a:pos x="1122" y="220"/>
                </a:cxn>
                <a:cxn ang="0">
                  <a:pos x="1195" y="151"/>
                </a:cxn>
                <a:cxn ang="0">
                  <a:pos x="1284" y="93"/>
                </a:cxn>
                <a:cxn ang="0">
                  <a:pos x="1388" y="49"/>
                </a:cxn>
                <a:cxn ang="0">
                  <a:pos x="1502" y="19"/>
                </a:cxn>
                <a:cxn ang="0">
                  <a:pos x="1623" y="2"/>
                </a:cxn>
                <a:cxn ang="0">
                  <a:pos x="1740" y="2"/>
                </a:cxn>
                <a:cxn ang="0">
                  <a:pos x="1841" y="12"/>
                </a:cxn>
                <a:cxn ang="0">
                  <a:pos x="1939" y="36"/>
                </a:cxn>
                <a:cxn ang="0">
                  <a:pos x="2027" y="66"/>
                </a:cxn>
                <a:cxn ang="0">
                  <a:pos x="2112" y="108"/>
                </a:cxn>
                <a:cxn ang="0">
                  <a:pos x="2186" y="154"/>
                </a:cxn>
                <a:cxn ang="0">
                  <a:pos x="2253" y="210"/>
                </a:cxn>
                <a:cxn ang="0">
                  <a:pos x="2310" y="272"/>
                </a:cxn>
                <a:cxn ang="0">
                  <a:pos x="2307" y="286"/>
                </a:cxn>
                <a:cxn ang="0">
                  <a:pos x="2253" y="257"/>
                </a:cxn>
                <a:cxn ang="0">
                  <a:pos x="2195" y="231"/>
                </a:cxn>
                <a:cxn ang="0">
                  <a:pos x="2129" y="207"/>
                </a:cxn>
                <a:cxn ang="0">
                  <a:pos x="2064" y="189"/>
                </a:cxn>
                <a:cxn ang="0">
                  <a:pos x="1998" y="175"/>
                </a:cxn>
                <a:cxn ang="0">
                  <a:pos x="1927" y="163"/>
                </a:cxn>
                <a:cxn ang="0">
                  <a:pos x="1857" y="158"/>
                </a:cxn>
                <a:cxn ang="0">
                  <a:pos x="1749" y="158"/>
                </a:cxn>
                <a:cxn ang="0">
                  <a:pos x="1620" y="175"/>
                </a:cxn>
                <a:cxn ang="0">
                  <a:pos x="1502" y="207"/>
                </a:cxn>
                <a:cxn ang="0">
                  <a:pos x="1393" y="251"/>
                </a:cxn>
                <a:cxn ang="0">
                  <a:pos x="1299" y="310"/>
                </a:cxn>
                <a:cxn ang="0">
                  <a:pos x="1220" y="376"/>
                </a:cxn>
                <a:cxn ang="0">
                  <a:pos x="1158" y="455"/>
                </a:cxn>
                <a:cxn ang="0">
                  <a:pos x="1117" y="541"/>
                </a:cxn>
              </a:cxnLst>
              <a:rect l="l" t="t" r="GT0" b="GT1"/>
              <a:pathLst>
                <a:path w="2016" h="897">
                  <a:moveTo>
                    <a:pt x="954" y="508"/>
                  </a:moveTo>
                  <a:lnTo>
                    <a:pt x="919" y="497"/>
                  </a:lnTo>
                  <a:lnTo>
                    <a:pt x="883" y="485"/>
                  </a:lnTo>
                  <a:lnTo>
                    <a:pt x="847" y="475"/>
                  </a:lnTo>
                  <a:lnTo>
                    <a:pt x="809" y="468"/>
                  </a:lnTo>
                  <a:lnTo>
                    <a:pt x="771" y="462"/>
                  </a:lnTo>
                  <a:lnTo>
                    <a:pt x="730" y="457"/>
                  </a:lnTo>
                  <a:lnTo>
                    <a:pt x="692" y="455"/>
                  </a:lnTo>
                  <a:lnTo>
                    <a:pt x="651" y="454"/>
                  </a:lnTo>
                  <a:lnTo>
                    <a:pt x="585" y="455"/>
                  </a:lnTo>
                  <a:lnTo>
                    <a:pt x="524" y="462"/>
                  </a:lnTo>
                  <a:lnTo>
                    <a:pt x="463" y="472"/>
                  </a:lnTo>
                  <a:lnTo>
                    <a:pt x="404" y="487"/>
                  </a:lnTo>
                  <a:lnTo>
                    <a:pt x="351" y="505"/>
                  </a:lnTo>
                  <a:lnTo>
                    <a:pt x="300" y="526"/>
                  </a:lnTo>
                  <a:lnTo>
                    <a:pt x="252" y="553"/>
                  </a:lnTo>
                  <a:lnTo>
                    <a:pt x="206" y="581"/>
                  </a:lnTo>
                  <a:lnTo>
                    <a:pt x="165" y="612"/>
                  </a:lnTo>
                  <a:lnTo>
                    <a:pt x="129" y="647"/>
                  </a:lnTo>
                  <a:lnTo>
                    <a:pt x="99" y="684"/>
                  </a:lnTo>
                  <a:lnTo>
                    <a:pt x="73" y="723"/>
                  </a:lnTo>
                  <a:lnTo>
                    <a:pt x="53" y="763"/>
                  </a:lnTo>
                  <a:lnTo>
                    <a:pt x="38" y="806"/>
                  </a:lnTo>
                  <a:lnTo>
                    <a:pt x="28" y="851"/>
                  </a:lnTo>
                  <a:lnTo>
                    <a:pt x="25" y="897"/>
                  </a:lnTo>
                  <a:lnTo>
                    <a:pt x="15" y="866"/>
                  </a:lnTo>
                  <a:lnTo>
                    <a:pt x="10" y="834"/>
                  </a:lnTo>
                  <a:lnTo>
                    <a:pt x="2" y="803"/>
                  </a:lnTo>
                  <a:lnTo>
                    <a:pt x="0" y="770"/>
                  </a:lnTo>
                  <a:lnTo>
                    <a:pt x="2" y="723"/>
                  </a:lnTo>
                  <a:lnTo>
                    <a:pt x="10" y="679"/>
                  </a:lnTo>
                  <a:lnTo>
                    <a:pt x="23" y="634"/>
                  </a:lnTo>
                  <a:lnTo>
                    <a:pt x="40" y="593"/>
                  </a:lnTo>
                  <a:lnTo>
                    <a:pt x="66" y="553"/>
                  </a:lnTo>
                  <a:lnTo>
                    <a:pt x="94" y="515"/>
                  </a:lnTo>
                  <a:lnTo>
                    <a:pt x="127" y="480"/>
                  </a:lnTo>
                  <a:lnTo>
                    <a:pt x="165" y="449"/>
                  </a:lnTo>
                  <a:lnTo>
                    <a:pt x="206" y="419"/>
                  </a:lnTo>
                  <a:lnTo>
                    <a:pt x="252" y="392"/>
                  </a:lnTo>
                  <a:lnTo>
                    <a:pt x="300" y="369"/>
                  </a:lnTo>
                  <a:lnTo>
                    <a:pt x="354" y="351"/>
                  </a:lnTo>
                  <a:lnTo>
                    <a:pt x="407" y="336"/>
                  </a:lnTo>
                  <a:lnTo>
                    <a:pt x="466" y="324"/>
                  </a:lnTo>
                  <a:lnTo>
                    <a:pt x="527" y="318"/>
                  </a:lnTo>
                  <a:lnTo>
                    <a:pt x="588" y="316"/>
                  </a:lnTo>
                  <a:lnTo>
                    <a:pt x="626" y="318"/>
                  </a:lnTo>
                  <a:lnTo>
                    <a:pt x="664" y="321"/>
                  </a:lnTo>
                  <a:lnTo>
                    <a:pt x="700" y="326"/>
                  </a:lnTo>
                  <a:lnTo>
                    <a:pt x="738" y="331"/>
                  </a:lnTo>
                  <a:lnTo>
                    <a:pt x="774" y="339"/>
                  </a:lnTo>
                  <a:lnTo>
                    <a:pt x="809" y="349"/>
                  </a:lnTo>
                  <a:lnTo>
                    <a:pt x="842" y="361"/>
                  </a:lnTo>
                  <a:lnTo>
                    <a:pt x="876" y="372"/>
                  </a:lnTo>
                  <a:lnTo>
                    <a:pt x="886" y="333"/>
                  </a:lnTo>
                  <a:lnTo>
                    <a:pt x="901" y="295"/>
                  </a:lnTo>
                  <a:lnTo>
                    <a:pt x="919" y="258"/>
                  </a:lnTo>
                  <a:lnTo>
                    <a:pt x="942" y="223"/>
                  </a:lnTo>
                  <a:lnTo>
                    <a:pt x="970" y="190"/>
                  </a:lnTo>
                  <a:lnTo>
                    <a:pt x="1000" y="161"/>
                  </a:lnTo>
                  <a:lnTo>
                    <a:pt x="1033" y="131"/>
                  </a:lnTo>
                  <a:lnTo>
                    <a:pt x="1072" y="104"/>
                  </a:lnTo>
                  <a:lnTo>
                    <a:pt x="1110" y="81"/>
                  </a:lnTo>
                  <a:lnTo>
                    <a:pt x="1153" y="60"/>
                  </a:lnTo>
                  <a:lnTo>
                    <a:pt x="1199" y="41"/>
                  </a:lnTo>
                  <a:lnTo>
                    <a:pt x="1247" y="27"/>
                  </a:lnTo>
                  <a:lnTo>
                    <a:pt x="1298" y="15"/>
                  </a:lnTo>
                  <a:lnTo>
                    <a:pt x="1349" y="7"/>
                  </a:lnTo>
                  <a:lnTo>
                    <a:pt x="1403" y="2"/>
                  </a:lnTo>
                  <a:lnTo>
                    <a:pt x="1459" y="0"/>
                  </a:lnTo>
                  <a:lnTo>
                    <a:pt x="1504" y="2"/>
                  </a:lnTo>
                  <a:lnTo>
                    <a:pt x="1548" y="5"/>
                  </a:lnTo>
                  <a:lnTo>
                    <a:pt x="1591" y="12"/>
                  </a:lnTo>
                  <a:lnTo>
                    <a:pt x="1634" y="20"/>
                  </a:lnTo>
                  <a:lnTo>
                    <a:pt x="1675" y="32"/>
                  </a:lnTo>
                  <a:lnTo>
                    <a:pt x="1713" y="43"/>
                  </a:lnTo>
                  <a:lnTo>
                    <a:pt x="1751" y="58"/>
                  </a:lnTo>
                  <a:lnTo>
                    <a:pt x="1790" y="75"/>
                  </a:lnTo>
                  <a:lnTo>
                    <a:pt x="1825" y="93"/>
                  </a:lnTo>
                  <a:lnTo>
                    <a:pt x="1858" y="113"/>
                  </a:lnTo>
                  <a:lnTo>
                    <a:pt x="1889" y="134"/>
                  </a:lnTo>
                  <a:lnTo>
                    <a:pt x="1919" y="157"/>
                  </a:lnTo>
                  <a:lnTo>
                    <a:pt x="1947" y="182"/>
                  </a:lnTo>
                  <a:lnTo>
                    <a:pt x="1973" y="209"/>
                  </a:lnTo>
                  <a:lnTo>
                    <a:pt x="1996" y="235"/>
                  </a:lnTo>
                  <a:lnTo>
                    <a:pt x="2016" y="263"/>
                  </a:lnTo>
                  <a:lnTo>
                    <a:pt x="1993" y="248"/>
                  </a:lnTo>
                  <a:lnTo>
                    <a:pt x="1970" y="235"/>
                  </a:lnTo>
                  <a:lnTo>
                    <a:pt x="1947" y="223"/>
                  </a:lnTo>
                  <a:lnTo>
                    <a:pt x="1922" y="210"/>
                  </a:lnTo>
                  <a:lnTo>
                    <a:pt x="1896" y="200"/>
                  </a:lnTo>
                  <a:lnTo>
                    <a:pt x="1868" y="189"/>
                  </a:lnTo>
                  <a:lnTo>
                    <a:pt x="1840" y="179"/>
                  </a:lnTo>
                  <a:lnTo>
                    <a:pt x="1812" y="171"/>
                  </a:lnTo>
                  <a:lnTo>
                    <a:pt x="1784" y="164"/>
                  </a:lnTo>
                  <a:lnTo>
                    <a:pt x="1756" y="156"/>
                  </a:lnTo>
                  <a:lnTo>
                    <a:pt x="1726" y="151"/>
                  </a:lnTo>
                  <a:lnTo>
                    <a:pt x="1695" y="146"/>
                  </a:lnTo>
                  <a:lnTo>
                    <a:pt x="1665" y="141"/>
                  </a:lnTo>
                  <a:lnTo>
                    <a:pt x="1634" y="139"/>
                  </a:lnTo>
                  <a:lnTo>
                    <a:pt x="1604" y="137"/>
                  </a:lnTo>
                  <a:lnTo>
                    <a:pt x="1571" y="136"/>
                  </a:lnTo>
                  <a:lnTo>
                    <a:pt x="1512" y="137"/>
                  </a:lnTo>
                  <a:lnTo>
                    <a:pt x="1456" y="142"/>
                  </a:lnTo>
                  <a:lnTo>
                    <a:pt x="1400" y="151"/>
                  </a:lnTo>
                  <a:lnTo>
                    <a:pt x="1347" y="164"/>
                  </a:lnTo>
                  <a:lnTo>
                    <a:pt x="1298" y="179"/>
                  </a:lnTo>
                  <a:lnTo>
                    <a:pt x="1250" y="197"/>
                  </a:lnTo>
                  <a:lnTo>
                    <a:pt x="1204" y="217"/>
                  </a:lnTo>
                  <a:lnTo>
                    <a:pt x="1161" y="242"/>
                  </a:lnTo>
                  <a:lnTo>
                    <a:pt x="1122" y="268"/>
                  </a:lnTo>
                  <a:lnTo>
                    <a:pt x="1087" y="296"/>
                  </a:lnTo>
                  <a:lnTo>
                    <a:pt x="1054" y="326"/>
                  </a:lnTo>
                  <a:lnTo>
                    <a:pt x="1026" y="359"/>
                  </a:lnTo>
                  <a:lnTo>
                    <a:pt x="1000" y="394"/>
                  </a:lnTo>
                  <a:lnTo>
                    <a:pt x="980" y="430"/>
                  </a:lnTo>
                  <a:lnTo>
                    <a:pt x="965" y="468"/>
                  </a:lnTo>
                  <a:lnTo>
                    <a:pt x="954" y="508"/>
                  </a:lnTo>
                  <a:close/>
                </a:path>
              </a:pathLst>
            </a:custGeom>
            <a:gradFill rotWithShape="1">
              <a:gsLst>
                <a:gs pos="0">
                  <a:srgbClr val="000080"/>
                </a:gs>
                <a:gs pos="100000">
                  <a:srgbClr val="33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</a:ln>
          </p:spPr>
        </p:sp>
        <p:sp>
          <p:nvSpPr>
            <p:cNvPr id="12299" name="Freeform 26"/>
            <p:cNvSpPr/>
            <p:nvPr/>
          </p:nvSpPr>
          <p:spPr bwMode="auto">
            <a:xfrm>
              <a:off x="6071" y="2471"/>
              <a:ext cx="4961" cy="1775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7038" y="1591"/>
                </a:cxn>
                <a:cxn ang="0">
                  <a:pos x="6921" y="1553"/>
                </a:cxn>
                <a:cxn ang="0">
                  <a:pos x="6747" y="1337"/>
                </a:cxn>
                <a:cxn ang="0">
                  <a:pos x="6365" y="1183"/>
                </a:cxn>
                <a:cxn ang="0">
                  <a:pos x="5838" y="1114"/>
                </a:cxn>
                <a:cxn ang="0">
                  <a:pos x="5501" y="1126"/>
                </a:cxn>
                <a:cxn ang="0">
                  <a:pos x="5273" y="1083"/>
                </a:cxn>
                <a:cxn ang="0">
                  <a:pos x="5068" y="936"/>
                </a:cxn>
                <a:cxn ang="0">
                  <a:pos x="4735" y="837"/>
                </a:cxn>
                <a:cxn ang="0">
                  <a:pos x="4380" y="804"/>
                </a:cxn>
                <a:cxn ang="0">
                  <a:pos x="4286" y="685"/>
                </a:cxn>
                <a:cxn ang="0">
                  <a:pos x="4033" y="424"/>
                </a:cxn>
                <a:cxn ang="0">
                  <a:pos x="3520" y="243"/>
                </a:cxn>
                <a:cxn ang="0">
                  <a:pos x="2870" y="181"/>
                </a:cxn>
                <a:cxn ang="0">
                  <a:pos x="2345" y="227"/>
                </a:cxn>
                <a:cxn ang="0">
                  <a:pos x="1912" y="342"/>
                </a:cxn>
                <a:cxn ang="0">
                  <a:pos x="1611" y="520"/>
                </a:cxn>
                <a:cxn ang="0">
                  <a:pos x="1380" y="491"/>
                </a:cxn>
                <a:cxn ang="0">
                  <a:pos x="1030" y="486"/>
                </a:cxn>
                <a:cxn ang="0">
                  <a:pos x="555" y="547"/>
                </a:cxn>
                <a:cxn ang="0">
                  <a:pos x="188" y="680"/>
                </a:cxn>
                <a:cxn ang="0">
                  <a:pos x="0" y="812"/>
                </a:cxn>
                <a:cxn ang="0">
                  <a:pos x="39" y="680"/>
                </a:cxn>
                <a:cxn ang="0">
                  <a:pos x="332" y="465"/>
                </a:cxn>
                <a:cxn ang="0">
                  <a:pos x="824" y="330"/>
                </a:cxn>
                <a:cxn ang="0">
                  <a:pos x="1357" y="305"/>
                </a:cxn>
                <a:cxn ang="0">
                  <a:pos x="1596" y="327"/>
                </a:cxn>
                <a:cxn ang="0">
                  <a:pos x="1851" y="228"/>
                </a:cxn>
                <a:cxn ang="0">
                  <a:pos x="2235" y="85"/>
                </a:cxn>
                <a:cxn ang="0">
                  <a:pos x="2728" y="7"/>
                </a:cxn>
                <a:cxn ang="0">
                  <a:pos x="3335" y="22"/>
                </a:cxn>
                <a:cxn ang="0">
                  <a:pos x="3925" y="160"/>
                </a:cxn>
                <a:cxn ang="0">
                  <a:pos x="4289" y="393"/>
                </a:cxn>
                <a:cxn ang="0">
                  <a:pos x="4397" y="621"/>
                </a:cxn>
                <a:cxn ang="0">
                  <a:pos x="4653" y="634"/>
                </a:cxn>
                <a:cxn ang="0">
                  <a:pos x="5016" y="711"/>
                </a:cxn>
                <a:cxn ang="0">
                  <a:pos x="5282" y="839"/>
                </a:cxn>
                <a:cxn ang="0">
                  <a:pos x="5447" y="960"/>
                </a:cxn>
                <a:cxn ang="0">
                  <a:pos x="5774" y="932"/>
                </a:cxn>
                <a:cxn ang="0">
                  <a:pos x="6239" y="960"/>
                </a:cxn>
                <a:cxn ang="0">
                  <a:pos x="6686" y="1085"/>
                </a:cxn>
                <a:cxn ang="0">
                  <a:pos x="6951" y="1281"/>
                </a:cxn>
                <a:cxn ang="0">
                  <a:pos x="7053" y="1415"/>
                </a:cxn>
                <a:cxn ang="0">
                  <a:pos x="7200" y="1413"/>
                </a:cxn>
                <a:cxn ang="0">
                  <a:pos x="7580" y="1455"/>
                </a:cxn>
                <a:cxn ang="0">
                  <a:pos x="7912" y="1582"/>
                </a:cxn>
                <a:cxn ang="0">
                  <a:pos x="8079" y="1765"/>
                </a:cxn>
                <a:cxn ang="0">
                  <a:pos x="8037" y="1949"/>
                </a:cxn>
                <a:cxn ang="0">
                  <a:pos x="7931" y="1837"/>
                </a:cxn>
                <a:cxn ang="0">
                  <a:pos x="7692" y="1692"/>
                </a:cxn>
                <a:cxn ang="0">
                  <a:pos x="7327" y="1605"/>
                </a:cxn>
              </a:cxnLst>
              <a:rect l="l" t="t" r="GT0" b="GT1"/>
              <a:pathLst>
                <a:path w="4216" h="1711">
                  <a:moveTo>
                    <a:pt x="3732" y="1375"/>
                  </a:moveTo>
                  <a:lnTo>
                    <a:pt x="3717" y="1375"/>
                  </a:lnTo>
                  <a:lnTo>
                    <a:pt x="3702" y="1375"/>
                  </a:lnTo>
                  <a:lnTo>
                    <a:pt x="3687" y="1375"/>
                  </a:lnTo>
                  <a:lnTo>
                    <a:pt x="3671" y="1375"/>
                  </a:lnTo>
                  <a:lnTo>
                    <a:pt x="3656" y="1377"/>
                  </a:lnTo>
                  <a:lnTo>
                    <a:pt x="3641" y="1379"/>
                  </a:lnTo>
                  <a:lnTo>
                    <a:pt x="3628" y="1380"/>
                  </a:lnTo>
                  <a:lnTo>
                    <a:pt x="3613" y="1382"/>
                  </a:lnTo>
                  <a:lnTo>
                    <a:pt x="3610" y="1341"/>
                  </a:lnTo>
                  <a:lnTo>
                    <a:pt x="3603" y="1301"/>
                  </a:lnTo>
                  <a:lnTo>
                    <a:pt x="3587" y="1263"/>
                  </a:lnTo>
                  <a:lnTo>
                    <a:pt x="3569" y="1225"/>
                  </a:lnTo>
                  <a:lnTo>
                    <a:pt x="3547" y="1190"/>
                  </a:lnTo>
                  <a:lnTo>
                    <a:pt x="3519" y="1155"/>
                  </a:lnTo>
                  <a:lnTo>
                    <a:pt x="3485" y="1124"/>
                  </a:lnTo>
                  <a:lnTo>
                    <a:pt x="3450" y="1094"/>
                  </a:lnTo>
                  <a:lnTo>
                    <a:pt x="3409" y="1068"/>
                  </a:lnTo>
                  <a:lnTo>
                    <a:pt x="3366" y="1043"/>
                  </a:lnTo>
                  <a:lnTo>
                    <a:pt x="3320" y="1021"/>
                  </a:lnTo>
                  <a:lnTo>
                    <a:pt x="3269" y="1003"/>
                  </a:lnTo>
                  <a:lnTo>
                    <a:pt x="3216" y="987"/>
                  </a:lnTo>
                  <a:lnTo>
                    <a:pt x="3162" y="975"/>
                  </a:lnTo>
                  <a:lnTo>
                    <a:pt x="3104" y="967"/>
                  </a:lnTo>
                  <a:lnTo>
                    <a:pt x="3045" y="962"/>
                  </a:lnTo>
                  <a:lnTo>
                    <a:pt x="3009" y="960"/>
                  </a:lnTo>
                  <a:lnTo>
                    <a:pt x="2974" y="962"/>
                  </a:lnTo>
                  <a:lnTo>
                    <a:pt x="2938" y="963"/>
                  </a:lnTo>
                  <a:lnTo>
                    <a:pt x="2902" y="967"/>
                  </a:lnTo>
                  <a:lnTo>
                    <a:pt x="2869" y="972"/>
                  </a:lnTo>
                  <a:lnTo>
                    <a:pt x="2834" y="977"/>
                  </a:lnTo>
                  <a:lnTo>
                    <a:pt x="2803" y="985"/>
                  </a:lnTo>
                  <a:lnTo>
                    <a:pt x="2770" y="993"/>
                  </a:lnTo>
                  <a:lnTo>
                    <a:pt x="2762" y="963"/>
                  </a:lnTo>
                  <a:lnTo>
                    <a:pt x="2750" y="935"/>
                  </a:lnTo>
                  <a:lnTo>
                    <a:pt x="2734" y="907"/>
                  </a:lnTo>
                  <a:lnTo>
                    <a:pt x="2716" y="881"/>
                  </a:lnTo>
                  <a:lnTo>
                    <a:pt x="2694" y="854"/>
                  </a:lnTo>
                  <a:lnTo>
                    <a:pt x="2668" y="831"/>
                  </a:lnTo>
                  <a:lnTo>
                    <a:pt x="2643" y="808"/>
                  </a:lnTo>
                  <a:lnTo>
                    <a:pt x="2612" y="788"/>
                  </a:lnTo>
                  <a:lnTo>
                    <a:pt x="2579" y="768"/>
                  </a:lnTo>
                  <a:lnTo>
                    <a:pt x="2546" y="752"/>
                  </a:lnTo>
                  <a:lnTo>
                    <a:pt x="2508" y="737"/>
                  </a:lnTo>
                  <a:lnTo>
                    <a:pt x="2470" y="723"/>
                  </a:lnTo>
                  <a:lnTo>
                    <a:pt x="2429" y="712"/>
                  </a:lnTo>
                  <a:lnTo>
                    <a:pt x="2388" y="704"/>
                  </a:lnTo>
                  <a:lnTo>
                    <a:pt x="2345" y="697"/>
                  </a:lnTo>
                  <a:lnTo>
                    <a:pt x="2299" y="694"/>
                  </a:lnTo>
                  <a:lnTo>
                    <a:pt x="2284" y="694"/>
                  </a:lnTo>
                  <a:lnTo>
                    <a:pt x="2271" y="694"/>
                  </a:lnTo>
                  <a:lnTo>
                    <a:pt x="2256" y="694"/>
                  </a:lnTo>
                  <a:lnTo>
                    <a:pt x="2243" y="694"/>
                  </a:lnTo>
                  <a:lnTo>
                    <a:pt x="2243" y="642"/>
                  </a:lnTo>
                  <a:lnTo>
                    <a:pt x="2235" y="591"/>
                  </a:lnTo>
                  <a:lnTo>
                    <a:pt x="2223" y="543"/>
                  </a:lnTo>
                  <a:lnTo>
                    <a:pt x="2200" y="495"/>
                  </a:lnTo>
                  <a:lnTo>
                    <a:pt x="2174" y="450"/>
                  </a:lnTo>
                  <a:lnTo>
                    <a:pt x="2141" y="407"/>
                  </a:lnTo>
                  <a:lnTo>
                    <a:pt x="2103" y="366"/>
                  </a:lnTo>
                  <a:lnTo>
                    <a:pt x="2057" y="328"/>
                  </a:lnTo>
                  <a:lnTo>
                    <a:pt x="2009" y="295"/>
                  </a:lnTo>
                  <a:lnTo>
                    <a:pt x="1955" y="262"/>
                  </a:lnTo>
                  <a:lnTo>
                    <a:pt x="1897" y="235"/>
                  </a:lnTo>
                  <a:lnTo>
                    <a:pt x="1836" y="210"/>
                  </a:lnTo>
                  <a:lnTo>
                    <a:pt x="1769" y="191"/>
                  </a:lnTo>
                  <a:lnTo>
                    <a:pt x="1701" y="174"/>
                  </a:lnTo>
                  <a:lnTo>
                    <a:pt x="1629" y="164"/>
                  </a:lnTo>
                  <a:lnTo>
                    <a:pt x="1555" y="157"/>
                  </a:lnTo>
                  <a:lnTo>
                    <a:pt x="1497" y="156"/>
                  </a:lnTo>
                  <a:lnTo>
                    <a:pt x="1441" y="159"/>
                  </a:lnTo>
                  <a:lnTo>
                    <a:pt x="1385" y="164"/>
                  </a:lnTo>
                  <a:lnTo>
                    <a:pt x="1331" y="171"/>
                  </a:lnTo>
                  <a:lnTo>
                    <a:pt x="1278" y="182"/>
                  </a:lnTo>
                  <a:lnTo>
                    <a:pt x="1224" y="196"/>
                  </a:lnTo>
                  <a:lnTo>
                    <a:pt x="1176" y="210"/>
                  </a:lnTo>
                  <a:lnTo>
                    <a:pt x="1128" y="229"/>
                  </a:lnTo>
                  <a:lnTo>
                    <a:pt x="1082" y="248"/>
                  </a:lnTo>
                  <a:lnTo>
                    <a:pt x="1039" y="272"/>
                  </a:lnTo>
                  <a:lnTo>
                    <a:pt x="998" y="296"/>
                  </a:lnTo>
                  <a:lnTo>
                    <a:pt x="960" y="323"/>
                  </a:lnTo>
                  <a:lnTo>
                    <a:pt x="927" y="351"/>
                  </a:lnTo>
                  <a:lnTo>
                    <a:pt x="893" y="383"/>
                  </a:lnTo>
                  <a:lnTo>
                    <a:pt x="865" y="414"/>
                  </a:lnTo>
                  <a:lnTo>
                    <a:pt x="840" y="449"/>
                  </a:lnTo>
                  <a:lnTo>
                    <a:pt x="817" y="442"/>
                  </a:lnTo>
                  <a:lnTo>
                    <a:pt x="794" y="437"/>
                  </a:lnTo>
                  <a:lnTo>
                    <a:pt x="769" y="432"/>
                  </a:lnTo>
                  <a:lnTo>
                    <a:pt x="746" y="427"/>
                  </a:lnTo>
                  <a:lnTo>
                    <a:pt x="720" y="424"/>
                  </a:lnTo>
                  <a:lnTo>
                    <a:pt x="695" y="421"/>
                  </a:lnTo>
                  <a:lnTo>
                    <a:pt x="669" y="419"/>
                  </a:lnTo>
                  <a:lnTo>
                    <a:pt x="644" y="417"/>
                  </a:lnTo>
                  <a:lnTo>
                    <a:pt x="590" y="416"/>
                  </a:lnTo>
                  <a:lnTo>
                    <a:pt x="537" y="419"/>
                  </a:lnTo>
                  <a:lnTo>
                    <a:pt x="484" y="424"/>
                  </a:lnTo>
                  <a:lnTo>
                    <a:pt x="433" y="432"/>
                  </a:lnTo>
                  <a:lnTo>
                    <a:pt x="384" y="442"/>
                  </a:lnTo>
                  <a:lnTo>
                    <a:pt x="336" y="455"/>
                  </a:lnTo>
                  <a:lnTo>
                    <a:pt x="290" y="472"/>
                  </a:lnTo>
                  <a:lnTo>
                    <a:pt x="247" y="490"/>
                  </a:lnTo>
                  <a:lnTo>
                    <a:pt x="206" y="512"/>
                  </a:lnTo>
                  <a:lnTo>
                    <a:pt x="168" y="535"/>
                  </a:lnTo>
                  <a:lnTo>
                    <a:pt x="132" y="560"/>
                  </a:lnTo>
                  <a:lnTo>
                    <a:pt x="99" y="586"/>
                  </a:lnTo>
                  <a:lnTo>
                    <a:pt x="69" y="614"/>
                  </a:lnTo>
                  <a:lnTo>
                    <a:pt x="43" y="644"/>
                  </a:lnTo>
                  <a:lnTo>
                    <a:pt x="20" y="677"/>
                  </a:lnTo>
                  <a:lnTo>
                    <a:pt x="0" y="710"/>
                  </a:lnTo>
                  <a:lnTo>
                    <a:pt x="0" y="702"/>
                  </a:lnTo>
                  <a:lnTo>
                    <a:pt x="0" y="692"/>
                  </a:lnTo>
                  <a:lnTo>
                    <a:pt x="0" y="684"/>
                  </a:lnTo>
                  <a:lnTo>
                    <a:pt x="0" y="675"/>
                  </a:lnTo>
                  <a:lnTo>
                    <a:pt x="7" y="631"/>
                  </a:lnTo>
                  <a:lnTo>
                    <a:pt x="20" y="586"/>
                  </a:lnTo>
                  <a:lnTo>
                    <a:pt x="41" y="545"/>
                  </a:lnTo>
                  <a:lnTo>
                    <a:pt x="66" y="505"/>
                  </a:lnTo>
                  <a:lnTo>
                    <a:pt x="97" y="467"/>
                  </a:lnTo>
                  <a:lnTo>
                    <a:pt x="132" y="432"/>
                  </a:lnTo>
                  <a:lnTo>
                    <a:pt x="173" y="401"/>
                  </a:lnTo>
                  <a:lnTo>
                    <a:pt x="216" y="371"/>
                  </a:lnTo>
                  <a:lnTo>
                    <a:pt x="265" y="344"/>
                  </a:lnTo>
                  <a:lnTo>
                    <a:pt x="316" y="321"/>
                  </a:lnTo>
                  <a:lnTo>
                    <a:pt x="372" y="301"/>
                  </a:lnTo>
                  <a:lnTo>
                    <a:pt x="430" y="285"/>
                  </a:lnTo>
                  <a:lnTo>
                    <a:pt x="489" y="273"/>
                  </a:lnTo>
                  <a:lnTo>
                    <a:pt x="552" y="265"/>
                  </a:lnTo>
                  <a:lnTo>
                    <a:pt x="616" y="262"/>
                  </a:lnTo>
                  <a:lnTo>
                    <a:pt x="682" y="262"/>
                  </a:lnTo>
                  <a:lnTo>
                    <a:pt x="708" y="263"/>
                  </a:lnTo>
                  <a:lnTo>
                    <a:pt x="733" y="265"/>
                  </a:lnTo>
                  <a:lnTo>
                    <a:pt x="759" y="268"/>
                  </a:lnTo>
                  <a:lnTo>
                    <a:pt x="784" y="272"/>
                  </a:lnTo>
                  <a:lnTo>
                    <a:pt x="807" y="277"/>
                  </a:lnTo>
                  <a:lnTo>
                    <a:pt x="832" y="282"/>
                  </a:lnTo>
                  <a:lnTo>
                    <a:pt x="855" y="287"/>
                  </a:lnTo>
                  <a:lnTo>
                    <a:pt x="878" y="293"/>
                  </a:lnTo>
                  <a:lnTo>
                    <a:pt x="904" y="260"/>
                  </a:lnTo>
                  <a:lnTo>
                    <a:pt x="932" y="227"/>
                  </a:lnTo>
                  <a:lnTo>
                    <a:pt x="965" y="197"/>
                  </a:lnTo>
                  <a:lnTo>
                    <a:pt x="998" y="167"/>
                  </a:lnTo>
                  <a:lnTo>
                    <a:pt x="1036" y="141"/>
                  </a:lnTo>
                  <a:lnTo>
                    <a:pt x="1077" y="116"/>
                  </a:lnTo>
                  <a:lnTo>
                    <a:pt x="1120" y="93"/>
                  </a:lnTo>
                  <a:lnTo>
                    <a:pt x="1166" y="73"/>
                  </a:lnTo>
                  <a:lnTo>
                    <a:pt x="1214" y="55"/>
                  </a:lnTo>
                  <a:lnTo>
                    <a:pt x="1263" y="38"/>
                  </a:lnTo>
                  <a:lnTo>
                    <a:pt x="1316" y="25"/>
                  </a:lnTo>
                  <a:lnTo>
                    <a:pt x="1370" y="15"/>
                  </a:lnTo>
                  <a:lnTo>
                    <a:pt x="1423" y="7"/>
                  </a:lnTo>
                  <a:lnTo>
                    <a:pt x="1479" y="2"/>
                  </a:lnTo>
                  <a:lnTo>
                    <a:pt x="1535" y="0"/>
                  </a:lnTo>
                  <a:lnTo>
                    <a:pt x="1594" y="2"/>
                  </a:lnTo>
                  <a:lnTo>
                    <a:pt x="1667" y="9"/>
                  </a:lnTo>
                  <a:lnTo>
                    <a:pt x="1739" y="18"/>
                  </a:lnTo>
                  <a:lnTo>
                    <a:pt x="1808" y="35"/>
                  </a:lnTo>
                  <a:lnTo>
                    <a:pt x="1874" y="55"/>
                  </a:lnTo>
                  <a:lnTo>
                    <a:pt x="1935" y="78"/>
                  </a:lnTo>
                  <a:lnTo>
                    <a:pt x="1993" y="106"/>
                  </a:lnTo>
                  <a:lnTo>
                    <a:pt x="2047" y="138"/>
                  </a:lnTo>
                  <a:lnTo>
                    <a:pt x="2095" y="172"/>
                  </a:lnTo>
                  <a:lnTo>
                    <a:pt x="2141" y="210"/>
                  </a:lnTo>
                  <a:lnTo>
                    <a:pt x="2179" y="250"/>
                  </a:lnTo>
                  <a:lnTo>
                    <a:pt x="2212" y="293"/>
                  </a:lnTo>
                  <a:lnTo>
                    <a:pt x="2238" y="339"/>
                  </a:lnTo>
                  <a:lnTo>
                    <a:pt x="2261" y="386"/>
                  </a:lnTo>
                  <a:lnTo>
                    <a:pt x="2273" y="435"/>
                  </a:lnTo>
                  <a:lnTo>
                    <a:pt x="2281" y="487"/>
                  </a:lnTo>
                  <a:lnTo>
                    <a:pt x="2281" y="538"/>
                  </a:lnTo>
                  <a:lnTo>
                    <a:pt x="2294" y="536"/>
                  </a:lnTo>
                  <a:lnTo>
                    <a:pt x="2309" y="536"/>
                  </a:lnTo>
                  <a:lnTo>
                    <a:pt x="2322" y="536"/>
                  </a:lnTo>
                  <a:lnTo>
                    <a:pt x="2337" y="538"/>
                  </a:lnTo>
                  <a:lnTo>
                    <a:pt x="2383" y="541"/>
                  </a:lnTo>
                  <a:lnTo>
                    <a:pt x="2426" y="548"/>
                  </a:lnTo>
                  <a:lnTo>
                    <a:pt x="2467" y="556"/>
                  </a:lnTo>
                  <a:lnTo>
                    <a:pt x="2508" y="568"/>
                  </a:lnTo>
                  <a:lnTo>
                    <a:pt x="2546" y="581"/>
                  </a:lnTo>
                  <a:lnTo>
                    <a:pt x="2584" y="596"/>
                  </a:lnTo>
                  <a:lnTo>
                    <a:pt x="2617" y="613"/>
                  </a:lnTo>
                  <a:lnTo>
                    <a:pt x="2650" y="632"/>
                  </a:lnTo>
                  <a:lnTo>
                    <a:pt x="2681" y="652"/>
                  </a:lnTo>
                  <a:lnTo>
                    <a:pt x="2706" y="675"/>
                  </a:lnTo>
                  <a:lnTo>
                    <a:pt x="2732" y="699"/>
                  </a:lnTo>
                  <a:lnTo>
                    <a:pt x="2755" y="725"/>
                  </a:lnTo>
                  <a:lnTo>
                    <a:pt x="2773" y="752"/>
                  </a:lnTo>
                  <a:lnTo>
                    <a:pt x="2788" y="780"/>
                  </a:lnTo>
                  <a:lnTo>
                    <a:pt x="2801" y="808"/>
                  </a:lnTo>
                  <a:lnTo>
                    <a:pt x="2808" y="838"/>
                  </a:lnTo>
                  <a:lnTo>
                    <a:pt x="2841" y="829"/>
                  </a:lnTo>
                  <a:lnTo>
                    <a:pt x="2872" y="821"/>
                  </a:lnTo>
                  <a:lnTo>
                    <a:pt x="2907" y="816"/>
                  </a:lnTo>
                  <a:lnTo>
                    <a:pt x="2941" y="811"/>
                  </a:lnTo>
                  <a:lnTo>
                    <a:pt x="2976" y="806"/>
                  </a:lnTo>
                  <a:lnTo>
                    <a:pt x="3012" y="805"/>
                  </a:lnTo>
                  <a:lnTo>
                    <a:pt x="3047" y="805"/>
                  </a:lnTo>
                  <a:lnTo>
                    <a:pt x="3083" y="805"/>
                  </a:lnTo>
                  <a:lnTo>
                    <a:pt x="3142" y="809"/>
                  </a:lnTo>
                  <a:lnTo>
                    <a:pt x="3200" y="818"/>
                  </a:lnTo>
                  <a:lnTo>
                    <a:pt x="3254" y="829"/>
                  </a:lnTo>
                  <a:lnTo>
                    <a:pt x="3307" y="846"/>
                  </a:lnTo>
                  <a:lnTo>
                    <a:pt x="3358" y="864"/>
                  </a:lnTo>
                  <a:lnTo>
                    <a:pt x="3404" y="886"/>
                  </a:lnTo>
                  <a:lnTo>
                    <a:pt x="3447" y="910"/>
                  </a:lnTo>
                  <a:lnTo>
                    <a:pt x="3488" y="937"/>
                  </a:lnTo>
                  <a:lnTo>
                    <a:pt x="3524" y="967"/>
                  </a:lnTo>
                  <a:lnTo>
                    <a:pt x="3557" y="1000"/>
                  </a:lnTo>
                  <a:lnTo>
                    <a:pt x="3585" y="1033"/>
                  </a:lnTo>
                  <a:lnTo>
                    <a:pt x="3608" y="1068"/>
                  </a:lnTo>
                  <a:lnTo>
                    <a:pt x="3625" y="1106"/>
                  </a:lnTo>
                  <a:lnTo>
                    <a:pt x="3641" y="1144"/>
                  </a:lnTo>
                  <a:lnTo>
                    <a:pt x="3648" y="1183"/>
                  </a:lnTo>
                  <a:lnTo>
                    <a:pt x="3651" y="1225"/>
                  </a:lnTo>
                  <a:lnTo>
                    <a:pt x="3666" y="1223"/>
                  </a:lnTo>
                  <a:lnTo>
                    <a:pt x="3679" y="1222"/>
                  </a:lnTo>
                  <a:lnTo>
                    <a:pt x="3694" y="1220"/>
                  </a:lnTo>
                  <a:lnTo>
                    <a:pt x="3709" y="1220"/>
                  </a:lnTo>
                  <a:lnTo>
                    <a:pt x="3725" y="1220"/>
                  </a:lnTo>
                  <a:lnTo>
                    <a:pt x="3740" y="1220"/>
                  </a:lnTo>
                  <a:lnTo>
                    <a:pt x="3755" y="1220"/>
                  </a:lnTo>
                  <a:lnTo>
                    <a:pt x="3771" y="1220"/>
                  </a:lnTo>
                  <a:lnTo>
                    <a:pt x="3819" y="1223"/>
                  </a:lnTo>
                  <a:lnTo>
                    <a:pt x="3867" y="1231"/>
                  </a:lnTo>
                  <a:lnTo>
                    <a:pt x="3911" y="1241"/>
                  </a:lnTo>
                  <a:lnTo>
                    <a:pt x="3954" y="1256"/>
                  </a:lnTo>
                  <a:lnTo>
                    <a:pt x="3995" y="1273"/>
                  </a:lnTo>
                  <a:lnTo>
                    <a:pt x="4033" y="1293"/>
                  </a:lnTo>
                  <a:lnTo>
                    <a:pt x="4068" y="1314"/>
                  </a:lnTo>
                  <a:lnTo>
                    <a:pt x="4099" y="1339"/>
                  </a:lnTo>
                  <a:lnTo>
                    <a:pt x="4127" y="1366"/>
                  </a:lnTo>
                  <a:lnTo>
                    <a:pt x="4153" y="1394"/>
                  </a:lnTo>
                  <a:lnTo>
                    <a:pt x="4173" y="1425"/>
                  </a:lnTo>
                  <a:lnTo>
                    <a:pt x="4191" y="1457"/>
                  </a:lnTo>
                  <a:lnTo>
                    <a:pt x="4203" y="1490"/>
                  </a:lnTo>
                  <a:lnTo>
                    <a:pt x="4214" y="1524"/>
                  </a:lnTo>
                  <a:lnTo>
                    <a:pt x="4216" y="1561"/>
                  </a:lnTo>
                  <a:lnTo>
                    <a:pt x="4216" y="1597"/>
                  </a:lnTo>
                  <a:lnTo>
                    <a:pt x="4211" y="1627"/>
                  </a:lnTo>
                  <a:lnTo>
                    <a:pt x="4203" y="1655"/>
                  </a:lnTo>
                  <a:lnTo>
                    <a:pt x="4191" y="1683"/>
                  </a:lnTo>
                  <a:lnTo>
                    <a:pt x="4178" y="1711"/>
                  </a:lnTo>
                  <a:lnTo>
                    <a:pt x="4173" y="1678"/>
                  </a:lnTo>
                  <a:lnTo>
                    <a:pt x="4165" y="1647"/>
                  </a:lnTo>
                  <a:lnTo>
                    <a:pt x="4155" y="1615"/>
                  </a:lnTo>
                  <a:lnTo>
                    <a:pt x="4137" y="1586"/>
                  </a:lnTo>
                  <a:lnTo>
                    <a:pt x="4119" y="1556"/>
                  </a:lnTo>
                  <a:lnTo>
                    <a:pt x="4096" y="1529"/>
                  </a:lnTo>
                  <a:lnTo>
                    <a:pt x="4071" y="1505"/>
                  </a:lnTo>
                  <a:lnTo>
                    <a:pt x="4043" y="1481"/>
                  </a:lnTo>
                  <a:lnTo>
                    <a:pt x="4012" y="1460"/>
                  </a:lnTo>
                  <a:lnTo>
                    <a:pt x="3979" y="1440"/>
                  </a:lnTo>
                  <a:lnTo>
                    <a:pt x="3941" y="1422"/>
                  </a:lnTo>
                  <a:lnTo>
                    <a:pt x="3903" y="1407"/>
                  </a:lnTo>
                  <a:lnTo>
                    <a:pt x="3862" y="1395"/>
                  </a:lnTo>
                  <a:lnTo>
                    <a:pt x="3822" y="1385"/>
                  </a:lnTo>
                  <a:lnTo>
                    <a:pt x="3778" y="1379"/>
                  </a:lnTo>
                  <a:lnTo>
                    <a:pt x="3732" y="1375"/>
                  </a:lnTo>
                  <a:close/>
                </a:path>
              </a:pathLst>
            </a:custGeom>
            <a:gradFill rotWithShape="1">
              <a:gsLst>
                <a:gs pos="0">
                  <a:srgbClr val="000080"/>
                </a:gs>
                <a:gs pos="100000">
                  <a:srgbClr val="33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</a:ln>
          </p:spPr>
        </p:sp>
        <p:sp>
          <p:nvSpPr>
            <p:cNvPr id="12300" name="Freeform 27"/>
            <p:cNvSpPr/>
            <p:nvPr/>
          </p:nvSpPr>
          <p:spPr bwMode="auto">
            <a:xfrm>
              <a:off x="10571" y="4725"/>
              <a:ext cx="1025" cy="608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0" y="0"/>
                </a:cxn>
                <a:cxn ang="0">
                  <a:pos x="1427" y="680"/>
                </a:cxn>
                <a:cxn ang="0">
                  <a:pos x="1670" y="665"/>
                </a:cxn>
                <a:cxn ang="0">
                  <a:pos x="0" y="0"/>
                </a:cxn>
              </a:cxnLst>
              <a:rect l="l" t="t" r="GT0" b="GT1"/>
              <a:pathLst>
                <a:path w="871" h="586">
                  <a:moveTo>
                    <a:pt x="0" y="0"/>
                  </a:moveTo>
                  <a:lnTo>
                    <a:pt x="744" y="586"/>
                  </a:lnTo>
                  <a:lnTo>
                    <a:pt x="871" y="57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80"/>
                </a:gs>
                <a:gs pos="100000">
                  <a:srgbClr val="33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</a:ln>
          </p:spPr>
        </p:sp>
      </p:grpSp>
      <p:sp>
        <p:nvSpPr>
          <p:cNvPr id="12295" name="AutoShape 16"/>
          <p:cNvSpPr/>
          <p:nvPr/>
        </p:nvSpPr>
        <p:spPr>
          <a:xfrm>
            <a:off x="304800" y="228600"/>
            <a:ext cx="1828800" cy="1828800"/>
          </a:xfrm>
          <a:prstGeom prst="sun">
            <a:avLst>
              <a:gd name="adj" fmla="val 33403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prstClr val="black"/>
            </a:solidFill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4166 L 0.00625 -0.05834 C 0.00625 -0.10371 0.0934 -0.15834 0.16458 -0.15834 L 0.32292 -0.15834" ptsTypes="">
                                      <p:cBhvr>
                                        <p:cTn id="30" dur="3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3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3314" name="Rectangle 5"/>
          <p:cNvSpPr/>
          <p:nvPr/>
        </p:nvSpPr>
        <p:spPr>
          <a:xfrm>
            <a:off x="0" y="0"/>
            <a:ext cx="9144000" cy="6889750"/>
          </a:xfrm>
          <a:prstGeom prst="rect">
            <a:avLst/>
          </a:prstGeom>
          <a:gradFill rotWithShape="1">
            <a:gsLst>
              <a:gs pos="0">
                <a:srgbClr val="FFFF00">
                  <a:alpha val="81000"/>
                </a:srgbClr>
              </a:gs>
              <a:gs pos="100000">
                <a:srgbClr val="FF00FF">
                  <a:alpha val="82001"/>
                </a:srgbClr>
              </a:gs>
            </a:gsLst>
            <a:path path="rect">
              <a:fillToRect r="100000" b="100000"/>
            </a:path>
          </a:gradFill>
          <a:ln>
            <a:solidFill>
              <a:prstClr val="black"/>
            </a:solidFill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1800" b="1">
              <a:solidFill>
                <a:srgbClr val="006666"/>
              </a:solidFill>
            </a:endParaRPr>
          </a:p>
        </p:txBody>
      </p:sp>
      <p:pic>
        <p:nvPicPr>
          <p:cNvPr id="13315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8" y="17463"/>
            <a:ext cx="4540250" cy="33528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3316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713" y="3352800"/>
            <a:ext cx="4586287" cy="35512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3317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2800"/>
            <a:ext cx="4648200" cy="35369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3318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713" y="34925"/>
            <a:ext cx="4586287" cy="34099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4338" name="Rectangle 5"/>
          <p:cNvSpPr/>
          <p:nvPr/>
        </p:nvSpPr>
        <p:spPr>
          <a:xfrm>
            <a:off x="0" y="0"/>
            <a:ext cx="9144000" cy="6889750"/>
          </a:xfrm>
          <a:prstGeom prst="rect">
            <a:avLst/>
          </a:prstGeom>
          <a:gradFill rotWithShape="1">
            <a:gsLst>
              <a:gs pos="0">
                <a:srgbClr val="FFFF00">
                  <a:alpha val="81000"/>
                </a:srgbClr>
              </a:gs>
              <a:gs pos="100000">
                <a:srgbClr val="FF00FF">
                  <a:alpha val="82001"/>
                </a:srgbClr>
              </a:gs>
            </a:gsLst>
            <a:path path="rect">
              <a:fillToRect r="100000" b="100000"/>
            </a:path>
          </a:gradFill>
          <a:ln>
            <a:solidFill>
              <a:prstClr val="black"/>
            </a:solidFill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1800" b="1">
              <a:solidFill>
                <a:srgbClr val="006666"/>
              </a:solidFill>
            </a:endParaRPr>
          </a:p>
        </p:txBody>
      </p:sp>
      <p:sp>
        <p:nvSpPr>
          <p:cNvPr id="14339" name="Rectangle 3"/>
          <p:cNvSpPr/>
          <p:nvPr/>
        </p:nvSpPr>
        <p:spPr>
          <a:xfrm>
            <a:off x="603250" y="381000"/>
            <a:ext cx="8382000" cy="15525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0" indent="-342900" algn="ctr">
              <a:spcBef>
                <a:spcPct val="0"/>
              </a:spcBef>
              <a:buNone/>
            </a:pPr>
            <a:r>
              <a:rPr lang="ru-RU" altLang="ru-RU" sz="1800"/>
              <a:t> </a:t>
            </a:r>
            <a:r>
              <a:rPr lang="ru-RU" altLang="ru-RU" sz="2400" b="1">
                <a:solidFill>
                  <a:srgbClr val="6600CC"/>
                </a:solidFill>
              </a:rPr>
              <a:t>Воспитатель </a:t>
            </a:r>
            <a:r>
              <a:rPr lang="ru-RU" altLang="ru-RU" sz="2400" b="1">
                <a:solidFill>
                  <a:srgbClr val="000066"/>
                </a:solidFill>
              </a:rPr>
              <a:t>– это «</a:t>
            </a:r>
            <a:r>
              <a:rPr lang="ru-RU" altLang="ru-RU" sz="2400" b="1">
                <a:solidFill>
                  <a:srgbClr val="990033"/>
                </a:solidFill>
              </a:rPr>
              <a:t>посредник между искусством и</a:t>
            </a:r>
            <a:r>
              <a:rPr lang="ru-RU" altLang="ru-RU" sz="2400" b="1">
                <a:solidFill>
                  <a:srgbClr val="336600"/>
                </a:solidFill>
              </a:rPr>
              <a:t> </a:t>
            </a:r>
            <a:r>
              <a:rPr lang="ru-RU" altLang="ru-RU" sz="2400" b="1">
                <a:solidFill>
                  <a:srgbClr val="000066"/>
                </a:solidFill>
              </a:rPr>
              <a:t>нежной, хрупкой, эмоциональной </a:t>
            </a:r>
            <a:endParaRPr lang="ru-RU" altLang="ru-RU" sz="2400" b="1">
              <a:solidFill>
                <a:srgbClr val="000066"/>
              </a:solidFill>
            </a:endParaRPr>
          </a:p>
          <a:p>
            <a:pPr marL="342900" lvl="0" indent="-342900" algn="ctr">
              <a:spcBef>
                <a:spcPct val="0"/>
              </a:spcBef>
              <a:buNone/>
            </a:pPr>
            <a:r>
              <a:rPr lang="ru-RU" altLang="ru-RU" sz="2400" b="1">
                <a:solidFill>
                  <a:srgbClr val="000066"/>
                </a:solidFill>
              </a:rPr>
              <a:t>и отзывчивой на всё новое, увиденное, </a:t>
            </a:r>
            <a:endParaRPr lang="ru-RU" altLang="ru-RU" sz="2400" b="1">
              <a:solidFill>
                <a:srgbClr val="000066"/>
              </a:solidFill>
            </a:endParaRPr>
          </a:p>
          <a:p>
            <a:pPr marL="342900" lvl="0" indent="-342900" algn="ctr">
              <a:spcBef>
                <a:spcPct val="0"/>
              </a:spcBef>
              <a:buNone/>
            </a:pPr>
            <a:r>
              <a:rPr lang="ru-RU" altLang="ru-RU" sz="2400" b="1">
                <a:solidFill>
                  <a:srgbClr val="CC3300"/>
                </a:solidFill>
              </a:rPr>
              <a:t>яркой душой ребёнка</a:t>
            </a:r>
            <a:r>
              <a:rPr lang="ru-RU" altLang="ru-RU" sz="2400" b="1">
                <a:solidFill>
                  <a:srgbClr val="000066"/>
                </a:solidFill>
              </a:rPr>
              <a:t>».</a:t>
            </a:r>
            <a:endParaRPr lang="ru-RU" altLang="ru-RU" sz="2400" b="1">
              <a:solidFill>
                <a:srgbClr val="000066"/>
              </a:solidFill>
            </a:endParaRPr>
          </a:p>
        </p:txBody>
      </p:sp>
      <p:pic>
        <p:nvPicPr>
          <p:cNvPr id="14340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70200"/>
            <a:ext cx="4657725" cy="38354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41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5" y="2870200"/>
            <a:ext cx="4181475" cy="37528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5362" name="Rectangle 5"/>
          <p:cNvSpPr/>
          <p:nvPr/>
        </p:nvSpPr>
        <p:spPr>
          <a:xfrm>
            <a:off x="0" y="0"/>
            <a:ext cx="9144000" cy="6889750"/>
          </a:xfrm>
          <a:prstGeom prst="rect">
            <a:avLst/>
          </a:prstGeom>
          <a:gradFill rotWithShape="1">
            <a:gsLst>
              <a:gs pos="0">
                <a:srgbClr val="FFFF00">
                  <a:alpha val="81000"/>
                </a:srgbClr>
              </a:gs>
              <a:gs pos="100000">
                <a:srgbClr val="FF00FF">
                  <a:alpha val="82001"/>
                </a:srgbClr>
              </a:gs>
            </a:gsLst>
            <a:path path="rect">
              <a:fillToRect r="100000" b="100000"/>
            </a:path>
          </a:gradFill>
          <a:ln>
            <a:solidFill>
              <a:prstClr val="black"/>
            </a:solidFill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1800" b="1">
              <a:solidFill>
                <a:srgbClr val="006666"/>
              </a:solidFill>
            </a:endParaRPr>
          </a:p>
        </p:txBody>
      </p:sp>
      <p:sp>
        <p:nvSpPr>
          <p:cNvPr id="15363" name="Прямоугольник 11"/>
          <p:cNvSpPr/>
          <p:nvPr/>
        </p:nvSpPr>
        <p:spPr>
          <a:xfrm>
            <a:off x="381000" y="228600"/>
            <a:ext cx="8534400" cy="1016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2000" b="1" i="1">
                <a:solidFill>
                  <a:schemeClr val="accent2"/>
                </a:solidFill>
              </a:rPr>
              <a:t>Взаимодействие с родителями </a:t>
            </a:r>
            <a:r>
              <a:rPr lang="ru-RU" altLang="ru-RU" sz="2000" b="1">
                <a:solidFill>
                  <a:schemeClr val="accent2"/>
                </a:solidFill>
              </a:rPr>
              <a:t>по организации работы использования нетрадиционных способов рисования детьми,  как в детском саду, так и дома.</a:t>
            </a:r>
            <a:r>
              <a:rPr lang="ru-RU" altLang="ru-RU" sz="2000">
                <a:solidFill>
                  <a:schemeClr val="accent2"/>
                </a:solidFill>
              </a:rPr>
              <a:t> </a:t>
            </a:r>
            <a:endParaRPr lang="ru-RU" altLang="ru-RU" sz="2000">
              <a:solidFill>
                <a:schemeClr val="accent2"/>
              </a:solidFill>
            </a:endParaRPr>
          </a:p>
        </p:txBody>
      </p:sp>
      <p:sp>
        <p:nvSpPr>
          <p:cNvPr id="15364" name="Прямоугольник 5"/>
          <p:cNvSpPr/>
          <p:nvPr/>
        </p:nvSpPr>
        <p:spPr>
          <a:xfrm>
            <a:off x="381000" y="1676400"/>
            <a:ext cx="7239000" cy="366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800"/>
              <a:t> </a:t>
            </a:r>
            <a:r>
              <a:rPr lang="ru-RU" altLang="ru-RU" sz="1800" b="1" i="1"/>
              <a:t> </a:t>
            </a:r>
            <a:endParaRPr lang="ru-RU" altLang="ru-RU" sz="2000" b="1">
              <a:solidFill>
                <a:schemeClr val="accent2"/>
              </a:solidFill>
            </a:endParaRPr>
          </a:p>
        </p:txBody>
      </p:sp>
      <p:pic>
        <p:nvPicPr>
          <p:cNvPr id="15365" name="Picture 9" descr="SDC104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473200"/>
            <a:ext cx="3124200" cy="24384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5366" name="Picture 10" descr="SDC104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50" y="1549400"/>
            <a:ext cx="2133600" cy="2286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5367" name="Picture 11" descr="SDC104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563" y="3987800"/>
            <a:ext cx="3657600" cy="25146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5368" name="Picture 12" descr="SDC104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88" y="4043363"/>
            <a:ext cx="3505200" cy="25908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6386" name="Rectangle 5"/>
          <p:cNvSpPr/>
          <p:nvPr/>
        </p:nvSpPr>
        <p:spPr>
          <a:xfrm>
            <a:off x="0" y="0"/>
            <a:ext cx="9144000" cy="6889750"/>
          </a:xfrm>
          <a:prstGeom prst="rect">
            <a:avLst/>
          </a:prstGeom>
          <a:gradFill rotWithShape="1">
            <a:gsLst>
              <a:gs pos="0">
                <a:srgbClr val="FFFF00">
                  <a:alpha val="81000"/>
                </a:srgbClr>
              </a:gs>
              <a:gs pos="100000">
                <a:srgbClr val="FF00FF">
                  <a:alpha val="82001"/>
                </a:srgbClr>
              </a:gs>
            </a:gsLst>
            <a:path path="rect">
              <a:fillToRect r="100000" b="100000"/>
            </a:path>
          </a:gradFill>
          <a:ln>
            <a:solidFill>
              <a:prstClr val="black"/>
            </a:solidFill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1800" b="1">
                <a:solidFill>
                  <a:srgbClr val="006666"/>
                </a:solidFill>
              </a:rPr>
              <a:t> 	</a:t>
            </a:r>
            <a:endParaRPr lang="ru-RU" altLang="ru-RU" sz="1800" b="1">
              <a:solidFill>
                <a:srgbClr val="006666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2000" b="1">
                <a:solidFill>
                  <a:srgbClr val="006666"/>
                </a:solidFill>
              </a:rPr>
              <a:t>В ы в о д ы:</a:t>
            </a:r>
            <a:endParaRPr lang="ru-RU" altLang="ru-RU" sz="2100" b="1">
              <a:solidFill>
                <a:srgbClr val="006666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100" b="1">
              <a:solidFill>
                <a:srgbClr val="006666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2100" b="1">
                <a:solidFill>
                  <a:srgbClr val="006666"/>
                </a:solidFill>
              </a:rPr>
              <a:t>•	У детей рисование с использованием нетрадиционными способами вызывает огромный интерес:  ребёнку предоставляется возможность самому экспериментировать со изобразительными материалами, видеть конечный результат своего труда.  У них формируются элементы наглядно-образного мышления, развивается речевая деятельность, повышается словарный запас.</a:t>
            </a:r>
            <a:endParaRPr lang="ru-RU" altLang="ru-RU" sz="2100" b="1">
              <a:solidFill>
                <a:srgbClr val="006666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100" b="1">
              <a:solidFill>
                <a:srgbClr val="006666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2100" b="1">
                <a:solidFill>
                  <a:srgbClr val="006666"/>
                </a:solidFill>
              </a:rPr>
              <a:t>•	У детей повышается эмоциональная отзывчивость на предложение взрослого о совместном творчестве.</a:t>
            </a:r>
            <a:endParaRPr lang="ru-RU" altLang="ru-RU" sz="2100" b="1">
              <a:solidFill>
                <a:srgbClr val="006666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100" b="1">
              <a:solidFill>
                <a:srgbClr val="006666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2100" b="1">
                <a:solidFill>
                  <a:srgbClr val="006666"/>
                </a:solidFill>
              </a:rPr>
              <a:t>•	Рисование нетрадиционными способами – не изолированный от других вид деятельности: оно тесно связано и положительно влияет на развитие творческих способностей, на формирование трудовых навыков и укрепление психо-эмоционального благополучия  за счет влияния всех средств эстетического воспитания.</a:t>
            </a:r>
            <a:endParaRPr lang="ru-RU" altLang="ru-RU" sz="2100" b="1">
              <a:solidFill>
                <a:srgbClr val="006666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100" b="1">
              <a:solidFill>
                <a:srgbClr val="006666"/>
              </a:solidFill>
            </a:endParaRPr>
          </a:p>
        </p:txBody>
      </p:sp>
      <p:sp>
        <p:nvSpPr>
          <p:cNvPr id="16387" name="Rectangle 3"/>
          <p:cNvSpPr/>
          <p:nvPr/>
        </p:nvSpPr>
        <p:spPr>
          <a:xfrm>
            <a:off x="457200" y="1624013"/>
            <a:ext cx="838200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0" indent="-342900" algn="ctr">
              <a:spcBef>
                <a:spcPct val="0"/>
              </a:spcBef>
              <a:buNone/>
            </a:pPr>
            <a:r>
              <a:rPr lang="ru-RU" altLang="ru-RU" sz="1800"/>
              <a:t> </a:t>
            </a:r>
            <a:endParaRPr lang="ru-RU" altLang="ru-RU" sz="24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7410" name="Rectangle 5"/>
          <p:cNvSpPr/>
          <p:nvPr/>
        </p:nvSpPr>
        <p:spPr>
          <a:xfrm>
            <a:off x="0" y="0"/>
            <a:ext cx="9144000" cy="6889750"/>
          </a:xfrm>
          <a:prstGeom prst="rect">
            <a:avLst/>
          </a:prstGeom>
          <a:gradFill rotWithShape="1">
            <a:gsLst>
              <a:gs pos="0">
                <a:srgbClr val="FFFF00">
                  <a:alpha val="81000"/>
                </a:srgbClr>
              </a:gs>
              <a:gs pos="100000">
                <a:srgbClr val="FF00FF">
                  <a:alpha val="82001"/>
                </a:srgbClr>
              </a:gs>
            </a:gsLst>
            <a:path path="rect">
              <a:fillToRect r="100000" b="100000"/>
            </a:path>
          </a:gradFill>
          <a:ln>
            <a:solidFill>
              <a:prstClr val="black"/>
            </a:solidFill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1800" b="1">
              <a:solidFill>
                <a:srgbClr val="006666"/>
              </a:solidFill>
            </a:endParaRPr>
          </a:p>
        </p:txBody>
      </p:sp>
      <p:sp>
        <p:nvSpPr>
          <p:cNvPr id="17411" name="WordArt 3"/>
          <p:cNvSpPr>
            <a:spLocks noTextEdit="1"/>
          </p:cNvSpPr>
          <p:nvPr/>
        </p:nvSpPr>
        <p:spPr>
          <a:xfrm>
            <a:off x="1524000" y="2743200"/>
            <a:ext cx="6096000" cy="1441450"/>
          </a:xfr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12700">
            <a:solidFill>
              <a:srgbClr val="EAEAEA"/>
            </a:solidFill>
            <a:miter lim="800000"/>
          </a:ln>
          <a:effectLst>
            <a:outerShdw dist="35921" dir="2700000" sy="50000" kx="2115830" algn="bl">
              <a:srgbClr val="C0C0C0">
                <a:alpha val="79999"/>
              </a:srgbClr>
            </a:outerShdw>
          </a:effectLst>
        </p:spPr>
        <p:txBody>
          <a:bodyPr wrap="none" fromWordArt="1">
            <a:prstTxWarp prst="textPlain">
              <a:avLst/>
            </a:prstTxWarp>
            <a:noAutofit/>
          </a:bodyPr>
          <a:lstStyle/>
          <a:p>
            <a:pPr algn="ctr"/>
            <a:r>
              <a:rPr sz="3600" kern="10">
                <a:ln w="12700">
                  <a:solidFill>
                    <a:srgbClr val="EAEAEA"/>
                  </a:solidFill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СПАСИБО</a:t>
            </a:r>
            <a:r>
              <a:rPr sz="3600" kern="10">
                <a:ln w="12700">
                  <a:solidFill>
                    <a:srgbClr val="EAEAEA"/>
                  </a:solidFill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>
                    <a:srgbClr val="C0C0C0">
                      <a:alpha val="79999"/>
                    </a:srgbClr>
                  </a:outerShdw>
                </a:effectLst>
                <a:latin typeface="Impact"/>
              </a:rPr>
              <a:t>
</a:t>
            </a:r>
            <a:r>
              <a:rPr sz="3600" kern="10">
                <a:ln w="12700">
                  <a:solidFill>
                    <a:srgbClr val="EAEAEA"/>
                  </a:solidFill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 ВНИМАНИЕ !</a:t>
            </a:r>
          </a:p>
        </p:txBody>
      </p:sp>
      <p:grpSp>
        <p:nvGrpSpPr>
          <p:cNvPr id="17412" name="Group 14"/>
          <p:cNvGrpSpPr/>
          <p:nvPr/>
        </p:nvGrpSpPr>
        <p:grpSpPr>
          <a:xfrm>
            <a:off x="228600" y="762000"/>
            <a:ext cx="2400300" cy="1714500"/>
            <a:chOff x="851" y="2111"/>
            <a:chExt cx="3780" cy="2700"/>
          </a:xfrm>
        </p:grpSpPr>
        <p:sp>
          <p:nvSpPr>
            <p:cNvPr id="17418" name="AutoShape 15"/>
            <p:cNvSpPr/>
            <p:nvPr/>
          </p:nvSpPr>
          <p:spPr>
            <a:xfrm>
              <a:off x="1571" y="2111"/>
              <a:ext cx="3060" cy="1440"/>
            </a:xfrm>
            <a:prstGeom prst="cloudCallout">
              <a:avLst>
                <a:gd name="adj1" fmla="val -43750"/>
                <a:gd name="adj2" fmla="val 70000"/>
              </a:avLst>
            </a:prstGeom>
            <a:gradFill rotWithShape="1">
              <a:gsLst>
                <a:gs pos="0">
                  <a:srgbClr val="0000CC"/>
                </a:gs>
                <a:gs pos="100000">
                  <a:srgbClr val="3399FF"/>
                </a:gs>
              </a:gsLst>
              <a:lin ang="5400000" scaled="1"/>
            </a:gradFill>
            <a:ln>
              <a:solidFill>
                <a:srgbClr val="333399"/>
              </a:solidFill>
              <a:miter lim="800000"/>
            </a:ln>
          </p:spPr>
          <p:txBody>
            <a:bodyPr>
              <a:no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800" b="0" i="0" u="none" baseline="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2400" b="0" i="0" u="none" baseline="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ru-RU" altLang="ru-RU" sz="1800"/>
            </a:p>
          </p:txBody>
        </p:sp>
        <p:sp>
          <p:nvSpPr>
            <p:cNvPr id="17419" name="AutoShape 16"/>
            <p:cNvSpPr/>
            <p:nvPr/>
          </p:nvSpPr>
          <p:spPr>
            <a:xfrm>
              <a:off x="851" y="2651"/>
              <a:ext cx="2340" cy="2160"/>
            </a:xfrm>
            <a:prstGeom prst="sun">
              <a:avLst>
                <a:gd name="adj" fmla="val 33403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rect">
                <a:fillToRect r="100000" b="100000"/>
              </a:path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800" b="0" i="0" u="none" baseline="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2400" b="0" i="0" u="none" baseline="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ru-RU" altLang="ru-RU" sz="1800"/>
            </a:p>
          </p:txBody>
        </p:sp>
      </p:grpSp>
      <p:grpSp>
        <p:nvGrpSpPr>
          <p:cNvPr id="17413" name="Group 40"/>
          <p:cNvGrpSpPr/>
          <p:nvPr/>
        </p:nvGrpSpPr>
        <p:grpSpPr>
          <a:xfrm>
            <a:off x="5867400" y="4343400"/>
            <a:ext cx="1143000" cy="838200"/>
            <a:chOff x="1157" y="229"/>
            <a:chExt cx="1352" cy="1364"/>
          </a:xfrm>
        </p:grpSpPr>
        <p:sp>
          <p:nvSpPr>
            <p:cNvPr id="17414" name="Freeform 41"/>
            <p:cNvSpPr/>
            <p:nvPr/>
          </p:nvSpPr>
          <p:spPr bwMode="auto">
            <a:xfrm>
              <a:off x="1157" y="229"/>
              <a:ext cx="1352" cy="1364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898" y="157"/>
                </a:cxn>
                <a:cxn ang="0">
                  <a:pos x="822" y="298"/>
                </a:cxn>
                <a:cxn ang="0">
                  <a:pos x="697" y="242"/>
                </a:cxn>
                <a:cxn ang="0">
                  <a:pos x="617" y="211"/>
                </a:cxn>
                <a:cxn ang="0">
                  <a:pos x="511" y="348"/>
                </a:cxn>
                <a:cxn ang="0">
                  <a:pos x="382" y="347"/>
                </a:cxn>
                <a:cxn ang="0">
                  <a:pos x="263" y="253"/>
                </a:cxn>
                <a:cxn ang="0">
                  <a:pos x="140" y="419"/>
                </a:cxn>
                <a:cxn ang="0">
                  <a:pos x="155" y="509"/>
                </a:cxn>
                <a:cxn ang="0">
                  <a:pos x="276" y="698"/>
                </a:cxn>
                <a:cxn ang="0">
                  <a:pos x="423" y="656"/>
                </a:cxn>
                <a:cxn ang="0">
                  <a:pos x="476" y="801"/>
                </a:cxn>
                <a:cxn ang="0">
                  <a:pos x="392" y="1007"/>
                </a:cxn>
                <a:cxn ang="0">
                  <a:pos x="462" y="1138"/>
                </a:cxn>
                <a:cxn ang="0">
                  <a:pos x="483" y="1225"/>
                </a:cxn>
                <a:cxn ang="0">
                  <a:pos x="665" y="1174"/>
                </a:cxn>
                <a:cxn ang="0">
                  <a:pos x="741" y="1023"/>
                </a:cxn>
                <a:cxn ang="0">
                  <a:pos x="858" y="904"/>
                </a:cxn>
                <a:cxn ang="0">
                  <a:pos x="982" y="966"/>
                </a:cxn>
                <a:cxn ang="0">
                  <a:pos x="1028" y="1046"/>
                </a:cxn>
                <a:cxn ang="0">
                  <a:pos x="1135" y="1013"/>
                </a:cxn>
                <a:cxn ang="0">
                  <a:pos x="1261" y="1035"/>
                </a:cxn>
                <a:cxn ang="0">
                  <a:pos x="1266" y="917"/>
                </a:cxn>
                <a:cxn ang="0">
                  <a:pos x="1247" y="784"/>
                </a:cxn>
                <a:cxn ang="0">
                  <a:pos x="1125" y="698"/>
                </a:cxn>
                <a:cxn ang="0">
                  <a:pos x="1063" y="564"/>
                </a:cxn>
                <a:cxn ang="0">
                  <a:pos x="1129" y="386"/>
                </a:cxn>
                <a:cxn ang="0">
                  <a:pos x="1029" y="397"/>
                </a:cxn>
                <a:cxn ang="0">
                  <a:pos x="913" y="370"/>
                </a:cxn>
                <a:cxn ang="0">
                  <a:pos x="1001" y="348"/>
                </a:cxn>
                <a:cxn ang="0">
                  <a:pos x="1181" y="341"/>
                </a:cxn>
                <a:cxn ang="0">
                  <a:pos x="1237" y="365"/>
                </a:cxn>
                <a:cxn ang="0">
                  <a:pos x="1110" y="568"/>
                </a:cxn>
                <a:cxn ang="0">
                  <a:pos x="1241" y="715"/>
                </a:cxn>
                <a:cxn ang="0">
                  <a:pos x="1298" y="914"/>
                </a:cxn>
                <a:cxn ang="0">
                  <a:pos x="1249" y="1081"/>
                </a:cxn>
                <a:cxn ang="0">
                  <a:pos x="1103" y="1069"/>
                </a:cxn>
                <a:cxn ang="0">
                  <a:pos x="963" y="1134"/>
                </a:cxn>
                <a:cxn ang="0">
                  <a:pos x="918" y="968"/>
                </a:cxn>
                <a:cxn ang="0">
                  <a:pos x="722" y="1204"/>
                </a:cxn>
                <a:cxn ang="0">
                  <a:pos x="596" y="1219"/>
                </a:cxn>
                <a:cxn ang="0">
                  <a:pos x="453" y="1327"/>
                </a:cxn>
                <a:cxn ang="0">
                  <a:pos x="400" y="1164"/>
                </a:cxn>
                <a:cxn ang="0">
                  <a:pos x="335" y="1014"/>
                </a:cxn>
                <a:cxn ang="0">
                  <a:pos x="371" y="711"/>
                </a:cxn>
                <a:cxn ang="0">
                  <a:pos x="230" y="774"/>
                </a:cxn>
                <a:cxn ang="0">
                  <a:pos x="36" y="505"/>
                </a:cxn>
                <a:cxn ang="0">
                  <a:pos x="95" y="409"/>
                </a:cxn>
                <a:cxn ang="0">
                  <a:pos x="230" y="242"/>
                </a:cxn>
                <a:cxn ang="0">
                  <a:pos x="351" y="263"/>
                </a:cxn>
                <a:cxn ang="0">
                  <a:pos x="488" y="305"/>
                </a:cxn>
                <a:cxn ang="0">
                  <a:pos x="574" y="134"/>
                </a:cxn>
                <a:cxn ang="0">
                  <a:pos x="699" y="132"/>
                </a:cxn>
                <a:cxn ang="0">
                  <a:pos x="780" y="275"/>
                </a:cxn>
                <a:cxn ang="0">
                  <a:pos x="836" y="234"/>
                </a:cxn>
                <a:cxn ang="0">
                  <a:pos x="881" y="44"/>
                </a:cxn>
              </a:cxnLst>
              <a:rect l="l" t="t" r="GT0" b="GT1"/>
              <a:pathLst>
                <a:path w="1352" h="1364">
                  <a:moveTo>
                    <a:pt x="927" y="7"/>
                  </a:moveTo>
                  <a:lnTo>
                    <a:pt x="924" y="30"/>
                  </a:lnTo>
                  <a:lnTo>
                    <a:pt x="920" y="56"/>
                  </a:lnTo>
                  <a:lnTo>
                    <a:pt x="916" y="82"/>
                  </a:lnTo>
                  <a:lnTo>
                    <a:pt x="910" y="108"/>
                  </a:lnTo>
                  <a:lnTo>
                    <a:pt x="904" y="134"/>
                  </a:lnTo>
                  <a:lnTo>
                    <a:pt x="898" y="157"/>
                  </a:lnTo>
                  <a:lnTo>
                    <a:pt x="891" y="177"/>
                  </a:lnTo>
                  <a:lnTo>
                    <a:pt x="884" y="193"/>
                  </a:lnTo>
                  <a:lnTo>
                    <a:pt x="874" y="213"/>
                  </a:lnTo>
                  <a:lnTo>
                    <a:pt x="864" y="236"/>
                  </a:lnTo>
                  <a:lnTo>
                    <a:pt x="851" y="259"/>
                  </a:lnTo>
                  <a:lnTo>
                    <a:pt x="838" y="280"/>
                  </a:lnTo>
                  <a:lnTo>
                    <a:pt x="822" y="298"/>
                  </a:lnTo>
                  <a:lnTo>
                    <a:pt x="806" y="311"/>
                  </a:lnTo>
                  <a:lnTo>
                    <a:pt x="789" y="316"/>
                  </a:lnTo>
                  <a:lnTo>
                    <a:pt x="770" y="314"/>
                  </a:lnTo>
                  <a:lnTo>
                    <a:pt x="747" y="301"/>
                  </a:lnTo>
                  <a:lnTo>
                    <a:pt x="728" y="283"/>
                  </a:lnTo>
                  <a:lnTo>
                    <a:pt x="711" y="263"/>
                  </a:lnTo>
                  <a:lnTo>
                    <a:pt x="697" y="242"/>
                  </a:lnTo>
                  <a:lnTo>
                    <a:pt x="684" y="217"/>
                  </a:lnTo>
                  <a:lnTo>
                    <a:pt x="669" y="194"/>
                  </a:lnTo>
                  <a:lnTo>
                    <a:pt x="656" y="170"/>
                  </a:lnTo>
                  <a:lnTo>
                    <a:pt x="642" y="147"/>
                  </a:lnTo>
                  <a:lnTo>
                    <a:pt x="637" y="162"/>
                  </a:lnTo>
                  <a:lnTo>
                    <a:pt x="629" y="184"/>
                  </a:lnTo>
                  <a:lnTo>
                    <a:pt x="617" y="211"/>
                  </a:lnTo>
                  <a:lnTo>
                    <a:pt x="604" y="242"/>
                  </a:lnTo>
                  <a:lnTo>
                    <a:pt x="590" y="270"/>
                  </a:lnTo>
                  <a:lnTo>
                    <a:pt x="575" y="296"/>
                  </a:lnTo>
                  <a:lnTo>
                    <a:pt x="561" y="316"/>
                  </a:lnTo>
                  <a:lnTo>
                    <a:pt x="548" y="329"/>
                  </a:lnTo>
                  <a:lnTo>
                    <a:pt x="529" y="339"/>
                  </a:lnTo>
                  <a:lnTo>
                    <a:pt x="511" y="348"/>
                  </a:lnTo>
                  <a:lnTo>
                    <a:pt x="492" y="354"/>
                  </a:lnTo>
                  <a:lnTo>
                    <a:pt x="473" y="358"/>
                  </a:lnTo>
                  <a:lnTo>
                    <a:pt x="454" y="360"/>
                  </a:lnTo>
                  <a:lnTo>
                    <a:pt x="436" y="360"/>
                  </a:lnTo>
                  <a:lnTo>
                    <a:pt x="418" y="358"/>
                  </a:lnTo>
                  <a:lnTo>
                    <a:pt x="401" y="354"/>
                  </a:lnTo>
                  <a:lnTo>
                    <a:pt x="382" y="347"/>
                  </a:lnTo>
                  <a:lnTo>
                    <a:pt x="365" y="339"/>
                  </a:lnTo>
                  <a:lnTo>
                    <a:pt x="348" y="329"/>
                  </a:lnTo>
                  <a:lnTo>
                    <a:pt x="330" y="318"/>
                  </a:lnTo>
                  <a:lnTo>
                    <a:pt x="313" y="303"/>
                  </a:lnTo>
                  <a:lnTo>
                    <a:pt x="296" y="289"/>
                  </a:lnTo>
                  <a:lnTo>
                    <a:pt x="280" y="272"/>
                  </a:lnTo>
                  <a:lnTo>
                    <a:pt x="263" y="253"/>
                  </a:lnTo>
                  <a:lnTo>
                    <a:pt x="251" y="276"/>
                  </a:lnTo>
                  <a:lnTo>
                    <a:pt x="234" y="303"/>
                  </a:lnTo>
                  <a:lnTo>
                    <a:pt x="214" y="331"/>
                  </a:lnTo>
                  <a:lnTo>
                    <a:pt x="192" y="360"/>
                  </a:lnTo>
                  <a:lnTo>
                    <a:pt x="170" y="384"/>
                  </a:lnTo>
                  <a:lnTo>
                    <a:pt x="153" y="406"/>
                  </a:lnTo>
                  <a:lnTo>
                    <a:pt x="140" y="419"/>
                  </a:lnTo>
                  <a:lnTo>
                    <a:pt x="136" y="424"/>
                  </a:lnTo>
                  <a:lnTo>
                    <a:pt x="126" y="434"/>
                  </a:lnTo>
                  <a:lnTo>
                    <a:pt x="114" y="446"/>
                  </a:lnTo>
                  <a:lnTo>
                    <a:pt x="104" y="456"/>
                  </a:lnTo>
                  <a:lnTo>
                    <a:pt x="98" y="462"/>
                  </a:lnTo>
                  <a:lnTo>
                    <a:pt x="127" y="485"/>
                  </a:lnTo>
                  <a:lnTo>
                    <a:pt x="155" y="509"/>
                  </a:lnTo>
                  <a:lnTo>
                    <a:pt x="181" y="538"/>
                  </a:lnTo>
                  <a:lnTo>
                    <a:pt x="204" y="570"/>
                  </a:lnTo>
                  <a:lnTo>
                    <a:pt x="224" y="604"/>
                  </a:lnTo>
                  <a:lnTo>
                    <a:pt x="240" y="640"/>
                  </a:lnTo>
                  <a:lnTo>
                    <a:pt x="251" y="679"/>
                  </a:lnTo>
                  <a:lnTo>
                    <a:pt x="258" y="721"/>
                  </a:lnTo>
                  <a:lnTo>
                    <a:pt x="276" y="698"/>
                  </a:lnTo>
                  <a:lnTo>
                    <a:pt x="294" y="678"/>
                  </a:lnTo>
                  <a:lnTo>
                    <a:pt x="315" y="659"/>
                  </a:lnTo>
                  <a:lnTo>
                    <a:pt x="336" y="646"/>
                  </a:lnTo>
                  <a:lnTo>
                    <a:pt x="358" y="639"/>
                  </a:lnTo>
                  <a:lnTo>
                    <a:pt x="379" y="636"/>
                  </a:lnTo>
                  <a:lnTo>
                    <a:pt x="401" y="642"/>
                  </a:lnTo>
                  <a:lnTo>
                    <a:pt x="423" y="656"/>
                  </a:lnTo>
                  <a:lnTo>
                    <a:pt x="437" y="672"/>
                  </a:lnTo>
                  <a:lnTo>
                    <a:pt x="450" y="689"/>
                  </a:lnTo>
                  <a:lnTo>
                    <a:pt x="460" y="709"/>
                  </a:lnTo>
                  <a:lnTo>
                    <a:pt x="469" y="731"/>
                  </a:lnTo>
                  <a:lnTo>
                    <a:pt x="475" y="754"/>
                  </a:lnTo>
                  <a:lnTo>
                    <a:pt x="476" y="777"/>
                  </a:lnTo>
                  <a:lnTo>
                    <a:pt x="476" y="801"/>
                  </a:lnTo>
                  <a:lnTo>
                    <a:pt x="473" y="827"/>
                  </a:lnTo>
                  <a:lnTo>
                    <a:pt x="466" y="855"/>
                  </a:lnTo>
                  <a:lnTo>
                    <a:pt x="454" y="886"/>
                  </a:lnTo>
                  <a:lnTo>
                    <a:pt x="439" y="919"/>
                  </a:lnTo>
                  <a:lnTo>
                    <a:pt x="423" y="953"/>
                  </a:lnTo>
                  <a:lnTo>
                    <a:pt x="405" y="981"/>
                  </a:lnTo>
                  <a:lnTo>
                    <a:pt x="392" y="1007"/>
                  </a:lnTo>
                  <a:lnTo>
                    <a:pt x="381" y="1025"/>
                  </a:lnTo>
                  <a:lnTo>
                    <a:pt x="377" y="1032"/>
                  </a:lnTo>
                  <a:lnTo>
                    <a:pt x="398" y="1046"/>
                  </a:lnTo>
                  <a:lnTo>
                    <a:pt x="417" y="1065"/>
                  </a:lnTo>
                  <a:lnTo>
                    <a:pt x="434" y="1088"/>
                  </a:lnTo>
                  <a:lnTo>
                    <a:pt x="450" y="1112"/>
                  </a:lnTo>
                  <a:lnTo>
                    <a:pt x="462" y="1138"/>
                  </a:lnTo>
                  <a:lnTo>
                    <a:pt x="472" y="1167"/>
                  </a:lnTo>
                  <a:lnTo>
                    <a:pt x="479" y="1196"/>
                  </a:lnTo>
                  <a:lnTo>
                    <a:pt x="482" y="1226"/>
                  </a:lnTo>
                  <a:lnTo>
                    <a:pt x="482" y="1225"/>
                  </a:lnTo>
                  <a:lnTo>
                    <a:pt x="483" y="1225"/>
                  </a:lnTo>
                  <a:lnTo>
                    <a:pt x="506" y="1207"/>
                  </a:lnTo>
                  <a:lnTo>
                    <a:pt x="531" y="1191"/>
                  </a:lnTo>
                  <a:lnTo>
                    <a:pt x="557" y="1181"/>
                  </a:lnTo>
                  <a:lnTo>
                    <a:pt x="584" y="1173"/>
                  </a:lnTo>
                  <a:lnTo>
                    <a:pt x="611" y="1170"/>
                  </a:lnTo>
                  <a:lnTo>
                    <a:pt x="639" y="1170"/>
                  </a:lnTo>
                  <a:lnTo>
                    <a:pt x="665" y="1174"/>
                  </a:lnTo>
                  <a:lnTo>
                    <a:pt x="689" y="1183"/>
                  </a:lnTo>
                  <a:lnTo>
                    <a:pt x="692" y="1173"/>
                  </a:lnTo>
                  <a:lnTo>
                    <a:pt x="697" y="1153"/>
                  </a:lnTo>
                  <a:lnTo>
                    <a:pt x="705" y="1125"/>
                  </a:lnTo>
                  <a:lnTo>
                    <a:pt x="715" y="1092"/>
                  </a:lnTo>
                  <a:lnTo>
                    <a:pt x="727" y="1056"/>
                  </a:lnTo>
                  <a:lnTo>
                    <a:pt x="741" y="1023"/>
                  </a:lnTo>
                  <a:lnTo>
                    <a:pt x="754" y="991"/>
                  </a:lnTo>
                  <a:lnTo>
                    <a:pt x="769" y="968"/>
                  </a:lnTo>
                  <a:lnTo>
                    <a:pt x="783" y="950"/>
                  </a:lnTo>
                  <a:lnTo>
                    <a:pt x="800" y="934"/>
                  </a:lnTo>
                  <a:lnTo>
                    <a:pt x="819" y="921"/>
                  </a:lnTo>
                  <a:lnTo>
                    <a:pt x="838" y="911"/>
                  </a:lnTo>
                  <a:lnTo>
                    <a:pt x="858" y="904"/>
                  </a:lnTo>
                  <a:lnTo>
                    <a:pt x="880" y="899"/>
                  </a:lnTo>
                  <a:lnTo>
                    <a:pt x="900" y="898"/>
                  </a:lnTo>
                  <a:lnTo>
                    <a:pt x="920" y="901"/>
                  </a:lnTo>
                  <a:lnTo>
                    <a:pt x="943" y="909"/>
                  </a:lnTo>
                  <a:lnTo>
                    <a:pt x="960" y="924"/>
                  </a:lnTo>
                  <a:lnTo>
                    <a:pt x="973" y="942"/>
                  </a:lnTo>
                  <a:lnTo>
                    <a:pt x="982" y="966"/>
                  </a:lnTo>
                  <a:lnTo>
                    <a:pt x="986" y="991"/>
                  </a:lnTo>
                  <a:lnTo>
                    <a:pt x="988" y="1020"/>
                  </a:lnTo>
                  <a:lnTo>
                    <a:pt x="986" y="1049"/>
                  </a:lnTo>
                  <a:lnTo>
                    <a:pt x="982" y="1078"/>
                  </a:lnTo>
                  <a:lnTo>
                    <a:pt x="998" y="1066"/>
                  </a:lnTo>
                  <a:lnTo>
                    <a:pt x="1012" y="1055"/>
                  </a:lnTo>
                  <a:lnTo>
                    <a:pt x="1028" y="1046"/>
                  </a:lnTo>
                  <a:lnTo>
                    <a:pt x="1042" y="1037"/>
                  </a:lnTo>
                  <a:lnTo>
                    <a:pt x="1057" y="1030"/>
                  </a:lnTo>
                  <a:lnTo>
                    <a:pt x="1071" y="1023"/>
                  </a:lnTo>
                  <a:lnTo>
                    <a:pt x="1086" y="1019"/>
                  </a:lnTo>
                  <a:lnTo>
                    <a:pt x="1102" y="1016"/>
                  </a:lnTo>
                  <a:lnTo>
                    <a:pt x="1117" y="1014"/>
                  </a:lnTo>
                  <a:lnTo>
                    <a:pt x="1135" y="1013"/>
                  </a:lnTo>
                  <a:lnTo>
                    <a:pt x="1153" y="1014"/>
                  </a:lnTo>
                  <a:lnTo>
                    <a:pt x="1172" y="1017"/>
                  </a:lnTo>
                  <a:lnTo>
                    <a:pt x="1192" y="1022"/>
                  </a:lnTo>
                  <a:lnTo>
                    <a:pt x="1215" y="1027"/>
                  </a:lnTo>
                  <a:lnTo>
                    <a:pt x="1238" y="1035"/>
                  </a:lnTo>
                  <a:lnTo>
                    <a:pt x="1264" y="1043"/>
                  </a:lnTo>
                  <a:lnTo>
                    <a:pt x="1261" y="1035"/>
                  </a:lnTo>
                  <a:lnTo>
                    <a:pt x="1257" y="1017"/>
                  </a:lnTo>
                  <a:lnTo>
                    <a:pt x="1253" y="999"/>
                  </a:lnTo>
                  <a:lnTo>
                    <a:pt x="1250" y="984"/>
                  </a:lnTo>
                  <a:lnTo>
                    <a:pt x="1251" y="978"/>
                  </a:lnTo>
                  <a:lnTo>
                    <a:pt x="1254" y="964"/>
                  </a:lnTo>
                  <a:lnTo>
                    <a:pt x="1260" y="944"/>
                  </a:lnTo>
                  <a:lnTo>
                    <a:pt x="1266" y="917"/>
                  </a:lnTo>
                  <a:lnTo>
                    <a:pt x="1273" y="889"/>
                  </a:lnTo>
                  <a:lnTo>
                    <a:pt x="1282" y="860"/>
                  </a:lnTo>
                  <a:lnTo>
                    <a:pt x="1292" y="833"/>
                  </a:lnTo>
                  <a:lnTo>
                    <a:pt x="1300" y="812"/>
                  </a:lnTo>
                  <a:lnTo>
                    <a:pt x="1283" y="803"/>
                  </a:lnTo>
                  <a:lnTo>
                    <a:pt x="1266" y="794"/>
                  </a:lnTo>
                  <a:lnTo>
                    <a:pt x="1247" y="784"/>
                  </a:lnTo>
                  <a:lnTo>
                    <a:pt x="1228" y="774"/>
                  </a:lnTo>
                  <a:lnTo>
                    <a:pt x="1210" y="763"/>
                  </a:lnTo>
                  <a:lnTo>
                    <a:pt x="1192" y="753"/>
                  </a:lnTo>
                  <a:lnTo>
                    <a:pt x="1174" y="740"/>
                  </a:lnTo>
                  <a:lnTo>
                    <a:pt x="1156" y="727"/>
                  </a:lnTo>
                  <a:lnTo>
                    <a:pt x="1140" y="712"/>
                  </a:lnTo>
                  <a:lnTo>
                    <a:pt x="1125" y="698"/>
                  </a:lnTo>
                  <a:lnTo>
                    <a:pt x="1110" y="682"/>
                  </a:lnTo>
                  <a:lnTo>
                    <a:pt x="1097" y="665"/>
                  </a:lnTo>
                  <a:lnTo>
                    <a:pt x="1086" y="646"/>
                  </a:lnTo>
                  <a:lnTo>
                    <a:pt x="1076" y="626"/>
                  </a:lnTo>
                  <a:lnTo>
                    <a:pt x="1068" y="606"/>
                  </a:lnTo>
                  <a:lnTo>
                    <a:pt x="1063" y="583"/>
                  </a:lnTo>
                  <a:lnTo>
                    <a:pt x="1063" y="564"/>
                  </a:lnTo>
                  <a:lnTo>
                    <a:pt x="1067" y="538"/>
                  </a:lnTo>
                  <a:lnTo>
                    <a:pt x="1076" y="509"/>
                  </a:lnTo>
                  <a:lnTo>
                    <a:pt x="1087" y="478"/>
                  </a:lnTo>
                  <a:lnTo>
                    <a:pt x="1099" y="447"/>
                  </a:lnTo>
                  <a:lnTo>
                    <a:pt x="1110" y="420"/>
                  </a:lnTo>
                  <a:lnTo>
                    <a:pt x="1120" y="398"/>
                  </a:lnTo>
                  <a:lnTo>
                    <a:pt x="1129" y="386"/>
                  </a:lnTo>
                  <a:lnTo>
                    <a:pt x="1116" y="387"/>
                  </a:lnTo>
                  <a:lnTo>
                    <a:pt x="1103" y="388"/>
                  </a:lnTo>
                  <a:lnTo>
                    <a:pt x="1089" y="390"/>
                  </a:lnTo>
                  <a:lnTo>
                    <a:pt x="1074" y="393"/>
                  </a:lnTo>
                  <a:lnTo>
                    <a:pt x="1060" y="394"/>
                  </a:lnTo>
                  <a:lnTo>
                    <a:pt x="1045" y="397"/>
                  </a:lnTo>
                  <a:lnTo>
                    <a:pt x="1029" y="397"/>
                  </a:lnTo>
                  <a:lnTo>
                    <a:pt x="1014" y="398"/>
                  </a:lnTo>
                  <a:lnTo>
                    <a:pt x="998" y="397"/>
                  </a:lnTo>
                  <a:lnTo>
                    <a:pt x="980" y="396"/>
                  </a:lnTo>
                  <a:lnTo>
                    <a:pt x="965" y="391"/>
                  </a:lnTo>
                  <a:lnTo>
                    <a:pt x="947" y="386"/>
                  </a:lnTo>
                  <a:lnTo>
                    <a:pt x="930" y="378"/>
                  </a:lnTo>
                  <a:lnTo>
                    <a:pt x="913" y="370"/>
                  </a:lnTo>
                  <a:lnTo>
                    <a:pt x="894" y="357"/>
                  </a:lnTo>
                  <a:lnTo>
                    <a:pt x="877" y="342"/>
                  </a:lnTo>
                  <a:lnTo>
                    <a:pt x="927" y="296"/>
                  </a:lnTo>
                  <a:lnTo>
                    <a:pt x="942" y="315"/>
                  </a:lnTo>
                  <a:lnTo>
                    <a:pt x="959" y="329"/>
                  </a:lnTo>
                  <a:lnTo>
                    <a:pt x="979" y="341"/>
                  </a:lnTo>
                  <a:lnTo>
                    <a:pt x="1001" y="348"/>
                  </a:lnTo>
                  <a:lnTo>
                    <a:pt x="1024" y="352"/>
                  </a:lnTo>
                  <a:lnTo>
                    <a:pt x="1050" y="354"/>
                  </a:lnTo>
                  <a:lnTo>
                    <a:pt x="1076" y="352"/>
                  </a:lnTo>
                  <a:lnTo>
                    <a:pt x="1102" y="351"/>
                  </a:lnTo>
                  <a:lnTo>
                    <a:pt x="1129" y="348"/>
                  </a:lnTo>
                  <a:lnTo>
                    <a:pt x="1155" y="345"/>
                  </a:lnTo>
                  <a:lnTo>
                    <a:pt x="1181" y="341"/>
                  </a:lnTo>
                  <a:lnTo>
                    <a:pt x="1205" y="338"/>
                  </a:lnTo>
                  <a:lnTo>
                    <a:pt x="1228" y="335"/>
                  </a:lnTo>
                  <a:lnTo>
                    <a:pt x="1249" y="334"/>
                  </a:lnTo>
                  <a:lnTo>
                    <a:pt x="1267" y="335"/>
                  </a:lnTo>
                  <a:lnTo>
                    <a:pt x="1283" y="338"/>
                  </a:lnTo>
                  <a:lnTo>
                    <a:pt x="1261" y="351"/>
                  </a:lnTo>
                  <a:lnTo>
                    <a:pt x="1237" y="365"/>
                  </a:lnTo>
                  <a:lnTo>
                    <a:pt x="1210" y="383"/>
                  </a:lnTo>
                  <a:lnTo>
                    <a:pt x="1184" y="404"/>
                  </a:lnTo>
                  <a:lnTo>
                    <a:pt x="1159" y="429"/>
                  </a:lnTo>
                  <a:lnTo>
                    <a:pt x="1138" y="457"/>
                  </a:lnTo>
                  <a:lnTo>
                    <a:pt x="1122" y="491"/>
                  </a:lnTo>
                  <a:lnTo>
                    <a:pt x="1110" y="528"/>
                  </a:lnTo>
                  <a:lnTo>
                    <a:pt x="1110" y="568"/>
                  </a:lnTo>
                  <a:lnTo>
                    <a:pt x="1114" y="603"/>
                  </a:lnTo>
                  <a:lnTo>
                    <a:pt x="1125" y="630"/>
                  </a:lnTo>
                  <a:lnTo>
                    <a:pt x="1139" y="649"/>
                  </a:lnTo>
                  <a:lnTo>
                    <a:pt x="1163" y="668"/>
                  </a:lnTo>
                  <a:lnTo>
                    <a:pt x="1188" y="685"/>
                  </a:lnTo>
                  <a:lnTo>
                    <a:pt x="1214" y="701"/>
                  </a:lnTo>
                  <a:lnTo>
                    <a:pt x="1241" y="715"/>
                  </a:lnTo>
                  <a:lnTo>
                    <a:pt x="1267" y="727"/>
                  </a:lnTo>
                  <a:lnTo>
                    <a:pt x="1296" y="738"/>
                  </a:lnTo>
                  <a:lnTo>
                    <a:pt x="1323" y="748"/>
                  </a:lnTo>
                  <a:lnTo>
                    <a:pt x="1352" y="757"/>
                  </a:lnTo>
                  <a:lnTo>
                    <a:pt x="1328" y="809"/>
                  </a:lnTo>
                  <a:lnTo>
                    <a:pt x="1310" y="862"/>
                  </a:lnTo>
                  <a:lnTo>
                    <a:pt x="1298" y="914"/>
                  </a:lnTo>
                  <a:lnTo>
                    <a:pt x="1292" y="964"/>
                  </a:lnTo>
                  <a:lnTo>
                    <a:pt x="1287" y="1009"/>
                  </a:lnTo>
                  <a:lnTo>
                    <a:pt x="1286" y="1048"/>
                  </a:lnTo>
                  <a:lnTo>
                    <a:pt x="1286" y="1076"/>
                  </a:lnTo>
                  <a:lnTo>
                    <a:pt x="1286" y="1094"/>
                  </a:lnTo>
                  <a:lnTo>
                    <a:pt x="1267" y="1086"/>
                  </a:lnTo>
                  <a:lnTo>
                    <a:pt x="1249" y="1081"/>
                  </a:lnTo>
                  <a:lnTo>
                    <a:pt x="1228" y="1075"/>
                  </a:lnTo>
                  <a:lnTo>
                    <a:pt x="1208" y="1071"/>
                  </a:lnTo>
                  <a:lnTo>
                    <a:pt x="1187" y="1068"/>
                  </a:lnTo>
                  <a:lnTo>
                    <a:pt x="1166" y="1066"/>
                  </a:lnTo>
                  <a:lnTo>
                    <a:pt x="1145" y="1066"/>
                  </a:lnTo>
                  <a:lnTo>
                    <a:pt x="1123" y="1068"/>
                  </a:lnTo>
                  <a:lnTo>
                    <a:pt x="1103" y="1069"/>
                  </a:lnTo>
                  <a:lnTo>
                    <a:pt x="1081" y="1073"/>
                  </a:lnTo>
                  <a:lnTo>
                    <a:pt x="1061" y="1079"/>
                  </a:lnTo>
                  <a:lnTo>
                    <a:pt x="1040" y="1086"/>
                  </a:lnTo>
                  <a:lnTo>
                    <a:pt x="1019" y="1095"/>
                  </a:lnTo>
                  <a:lnTo>
                    <a:pt x="1001" y="1107"/>
                  </a:lnTo>
                  <a:lnTo>
                    <a:pt x="982" y="1119"/>
                  </a:lnTo>
                  <a:lnTo>
                    <a:pt x="963" y="1134"/>
                  </a:lnTo>
                  <a:lnTo>
                    <a:pt x="962" y="1124"/>
                  </a:lnTo>
                  <a:lnTo>
                    <a:pt x="959" y="1104"/>
                  </a:lnTo>
                  <a:lnTo>
                    <a:pt x="954" y="1076"/>
                  </a:lnTo>
                  <a:lnTo>
                    <a:pt x="947" y="1046"/>
                  </a:lnTo>
                  <a:lnTo>
                    <a:pt x="939" y="1016"/>
                  </a:lnTo>
                  <a:lnTo>
                    <a:pt x="929" y="989"/>
                  </a:lnTo>
                  <a:lnTo>
                    <a:pt x="918" y="968"/>
                  </a:lnTo>
                  <a:lnTo>
                    <a:pt x="905" y="960"/>
                  </a:lnTo>
                  <a:lnTo>
                    <a:pt x="852" y="964"/>
                  </a:lnTo>
                  <a:lnTo>
                    <a:pt x="809" y="993"/>
                  </a:lnTo>
                  <a:lnTo>
                    <a:pt x="776" y="1039"/>
                  </a:lnTo>
                  <a:lnTo>
                    <a:pt x="750" y="1094"/>
                  </a:lnTo>
                  <a:lnTo>
                    <a:pt x="733" y="1151"/>
                  </a:lnTo>
                  <a:lnTo>
                    <a:pt x="722" y="1204"/>
                  </a:lnTo>
                  <a:lnTo>
                    <a:pt x="718" y="1245"/>
                  </a:lnTo>
                  <a:lnTo>
                    <a:pt x="718" y="1265"/>
                  </a:lnTo>
                  <a:lnTo>
                    <a:pt x="695" y="1240"/>
                  </a:lnTo>
                  <a:lnTo>
                    <a:pt x="671" y="1225"/>
                  </a:lnTo>
                  <a:lnTo>
                    <a:pt x="645" y="1216"/>
                  </a:lnTo>
                  <a:lnTo>
                    <a:pt x="620" y="1214"/>
                  </a:lnTo>
                  <a:lnTo>
                    <a:pt x="596" y="1219"/>
                  </a:lnTo>
                  <a:lnTo>
                    <a:pt x="571" y="1227"/>
                  </a:lnTo>
                  <a:lnTo>
                    <a:pt x="547" y="1240"/>
                  </a:lnTo>
                  <a:lnTo>
                    <a:pt x="525" y="1256"/>
                  </a:lnTo>
                  <a:lnTo>
                    <a:pt x="503" y="1273"/>
                  </a:lnTo>
                  <a:lnTo>
                    <a:pt x="485" y="1291"/>
                  </a:lnTo>
                  <a:lnTo>
                    <a:pt x="467" y="1309"/>
                  </a:lnTo>
                  <a:lnTo>
                    <a:pt x="453" y="1327"/>
                  </a:lnTo>
                  <a:lnTo>
                    <a:pt x="440" y="1341"/>
                  </a:lnTo>
                  <a:lnTo>
                    <a:pt x="431" y="1354"/>
                  </a:lnTo>
                  <a:lnTo>
                    <a:pt x="426" y="1361"/>
                  </a:lnTo>
                  <a:lnTo>
                    <a:pt x="424" y="1364"/>
                  </a:lnTo>
                  <a:lnTo>
                    <a:pt x="424" y="1281"/>
                  </a:lnTo>
                  <a:lnTo>
                    <a:pt x="415" y="1214"/>
                  </a:lnTo>
                  <a:lnTo>
                    <a:pt x="400" y="1164"/>
                  </a:lnTo>
                  <a:lnTo>
                    <a:pt x="381" y="1125"/>
                  </a:lnTo>
                  <a:lnTo>
                    <a:pt x="359" y="1098"/>
                  </a:lnTo>
                  <a:lnTo>
                    <a:pt x="336" y="1078"/>
                  </a:lnTo>
                  <a:lnTo>
                    <a:pt x="313" y="1063"/>
                  </a:lnTo>
                  <a:lnTo>
                    <a:pt x="294" y="1052"/>
                  </a:lnTo>
                  <a:lnTo>
                    <a:pt x="309" y="1040"/>
                  </a:lnTo>
                  <a:lnTo>
                    <a:pt x="335" y="1014"/>
                  </a:lnTo>
                  <a:lnTo>
                    <a:pt x="365" y="974"/>
                  </a:lnTo>
                  <a:lnTo>
                    <a:pt x="394" y="927"/>
                  </a:lnTo>
                  <a:lnTo>
                    <a:pt x="417" y="873"/>
                  </a:lnTo>
                  <a:lnTo>
                    <a:pt x="427" y="819"/>
                  </a:lnTo>
                  <a:lnTo>
                    <a:pt x="418" y="765"/>
                  </a:lnTo>
                  <a:lnTo>
                    <a:pt x="385" y="717"/>
                  </a:lnTo>
                  <a:lnTo>
                    <a:pt x="371" y="711"/>
                  </a:lnTo>
                  <a:lnTo>
                    <a:pt x="351" y="714"/>
                  </a:lnTo>
                  <a:lnTo>
                    <a:pt x="326" y="722"/>
                  </a:lnTo>
                  <a:lnTo>
                    <a:pt x="300" y="734"/>
                  </a:lnTo>
                  <a:lnTo>
                    <a:pt x="274" y="747"/>
                  </a:lnTo>
                  <a:lnTo>
                    <a:pt x="253" y="760"/>
                  </a:lnTo>
                  <a:lnTo>
                    <a:pt x="237" y="768"/>
                  </a:lnTo>
                  <a:lnTo>
                    <a:pt x="230" y="774"/>
                  </a:lnTo>
                  <a:lnTo>
                    <a:pt x="222" y="725"/>
                  </a:lnTo>
                  <a:lnTo>
                    <a:pt x="204" y="679"/>
                  </a:lnTo>
                  <a:lnTo>
                    <a:pt x="179" y="636"/>
                  </a:lnTo>
                  <a:lnTo>
                    <a:pt x="147" y="597"/>
                  </a:lnTo>
                  <a:lnTo>
                    <a:pt x="111" y="563"/>
                  </a:lnTo>
                  <a:lnTo>
                    <a:pt x="74" y="532"/>
                  </a:lnTo>
                  <a:lnTo>
                    <a:pt x="36" y="505"/>
                  </a:lnTo>
                  <a:lnTo>
                    <a:pt x="0" y="482"/>
                  </a:lnTo>
                  <a:lnTo>
                    <a:pt x="12" y="476"/>
                  </a:lnTo>
                  <a:lnTo>
                    <a:pt x="25" y="466"/>
                  </a:lnTo>
                  <a:lnTo>
                    <a:pt x="39" y="456"/>
                  </a:lnTo>
                  <a:lnTo>
                    <a:pt x="57" y="442"/>
                  </a:lnTo>
                  <a:lnTo>
                    <a:pt x="75" y="426"/>
                  </a:lnTo>
                  <a:lnTo>
                    <a:pt x="95" y="409"/>
                  </a:lnTo>
                  <a:lnTo>
                    <a:pt x="116" y="388"/>
                  </a:lnTo>
                  <a:lnTo>
                    <a:pt x="136" y="367"/>
                  </a:lnTo>
                  <a:lnTo>
                    <a:pt x="156" y="344"/>
                  </a:lnTo>
                  <a:lnTo>
                    <a:pt x="176" y="321"/>
                  </a:lnTo>
                  <a:lnTo>
                    <a:pt x="196" y="295"/>
                  </a:lnTo>
                  <a:lnTo>
                    <a:pt x="214" y="269"/>
                  </a:lnTo>
                  <a:lnTo>
                    <a:pt x="230" y="242"/>
                  </a:lnTo>
                  <a:lnTo>
                    <a:pt x="244" y="214"/>
                  </a:lnTo>
                  <a:lnTo>
                    <a:pt x="257" y="187"/>
                  </a:lnTo>
                  <a:lnTo>
                    <a:pt x="266" y="158"/>
                  </a:lnTo>
                  <a:lnTo>
                    <a:pt x="287" y="191"/>
                  </a:lnTo>
                  <a:lnTo>
                    <a:pt x="307" y="220"/>
                  </a:lnTo>
                  <a:lnTo>
                    <a:pt x="329" y="243"/>
                  </a:lnTo>
                  <a:lnTo>
                    <a:pt x="351" y="263"/>
                  </a:lnTo>
                  <a:lnTo>
                    <a:pt x="374" y="279"/>
                  </a:lnTo>
                  <a:lnTo>
                    <a:pt x="398" y="291"/>
                  </a:lnTo>
                  <a:lnTo>
                    <a:pt x="426" y="301"/>
                  </a:lnTo>
                  <a:lnTo>
                    <a:pt x="453" y="308"/>
                  </a:lnTo>
                  <a:lnTo>
                    <a:pt x="464" y="309"/>
                  </a:lnTo>
                  <a:lnTo>
                    <a:pt x="476" y="308"/>
                  </a:lnTo>
                  <a:lnTo>
                    <a:pt x="488" y="305"/>
                  </a:lnTo>
                  <a:lnTo>
                    <a:pt x="500" y="299"/>
                  </a:lnTo>
                  <a:lnTo>
                    <a:pt x="513" y="292"/>
                  </a:lnTo>
                  <a:lnTo>
                    <a:pt x="528" y="282"/>
                  </a:lnTo>
                  <a:lnTo>
                    <a:pt x="541" y="269"/>
                  </a:lnTo>
                  <a:lnTo>
                    <a:pt x="555" y="255"/>
                  </a:lnTo>
                  <a:lnTo>
                    <a:pt x="571" y="198"/>
                  </a:lnTo>
                  <a:lnTo>
                    <a:pt x="574" y="134"/>
                  </a:lnTo>
                  <a:lnTo>
                    <a:pt x="568" y="69"/>
                  </a:lnTo>
                  <a:lnTo>
                    <a:pt x="560" y="13"/>
                  </a:lnTo>
                  <a:lnTo>
                    <a:pt x="597" y="30"/>
                  </a:lnTo>
                  <a:lnTo>
                    <a:pt x="629" y="52"/>
                  </a:lnTo>
                  <a:lnTo>
                    <a:pt x="656" y="76"/>
                  </a:lnTo>
                  <a:lnTo>
                    <a:pt x="679" y="103"/>
                  </a:lnTo>
                  <a:lnTo>
                    <a:pt x="699" y="132"/>
                  </a:lnTo>
                  <a:lnTo>
                    <a:pt x="717" y="161"/>
                  </a:lnTo>
                  <a:lnTo>
                    <a:pt x="733" y="190"/>
                  </a:lnTo>
                  <a:lnTo>
                    <a:pt x="746" y="216"/>
                  </a:lnTo>
                  <a:lnTo>
                    <a:pt x="754" y="234"/>
                  </a:lnTo>
                  <a:lnTo>
                    <a:pt x="764" y="252"/>
                  </a:lnTo>
                  <a:lnTo>
                    <a:pt x="773" y="265"/>
                  </a:lnTo>
                  <a:lnTo>
                    <a:pt x="780" y="275"/>
                  </a:lnTo>
                  <a:lnTo>
                    <a:pt x="789" y="282"/>
                  </a:lnTo>
                  <a:lnTo>
                    <a:pt x="799" y="285"/>
                  </a:lnTo>
                  <a:lnTo>
                    <a:pt x="809" y="282"/>
                  </a:lnTo>
                  <a:lnTo>
                    <a:pt x="819" y="275"/>
                  </a:lnTo>
                  <a:lnTo>
                    <a:pt x="822" y="269"/>
                  </a:lnTo>
                  <a:lnTo>
                    <a:pt x="828" y="255"/>
                  </a:lnTo>
                  <a:lnTo>
                    <a:pt x="836" y="234"/>
                  </a:lnTo>
                  <a:lnTo>
                    <a:pt x="848" y="207"/>
                  </a:lnTo>
                  <a:lnTo>
                    <a:pt x="858" y="178"/>
                  </a:lnTo>
                  <a:lnTo>
                    <a:pt x="868" y="148"/>
                  </a:lnTo>
                  <a:lnTo>
                    <a:pt x="877" y="118"/>
                  </a:lnTo>
                  <a:lnTo>
                    <a:pt x="881" y="92"/>
                  </a:lnTo>
                  <a:lnTo>
                    <a:pt x="881" y="70"/>
                  </a:lnTo>
                  <a:lnTo>
                    <a:pt x="881" y="44"/>
                  </a:lnTo>
                  <a:lnTo>
                    <a:pt x="881" y="20"/>
                  </a:lnTo>
                  <a:lnTo>
                    <a:pt x="880" y="0"/>
                  </a:lnTo>
                  <a:lnTo>
                    <a:pt x="927" y="7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</a:ln>
          </p:spPr>
        </p:sp>
        <p:sp>
          <p:nvSpPr>
            <p:cNvPr id="17415" name="Freeform 42"/>
            <p:cNvSpPr/>
            <p:nvPr/>
          </p:nvSpPr>
          <p:spPr bwMode="auto">
            <a:xfrm>
              <a:off x="2026" y="250"/>
              <a:ext cx="163" cy="291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163" y="10"/>
                </a:cxn>
                <a:cxn ang="0">
                  <a:pos x="142" y="72"/>
                </a:cxn>
                <a:cxn ang="0">
                  <a:pos x="116" y="129"/>
                </a:cxn>
                <a:cxn ang="0">
                  <a:pos x="88" y="176"/>
                </a:cxn>
                <a:cxn ang="0">
                  <a:pos x="62" y="216"/>
                </a:cxn>
                <a:cxn ang="0">
                  <a:pos x="38" y="248"/>
                </a:cxn>
                <a:cxn ang="0">
                  <a:pos x="19" y="272"/>
                </a:cxn>
                <a:cxn ang="0">
                  <a:pos x="5" y="287"/>
                </a:cxn>
                <a:cxn ang="0">
                  <a:pos x="0" y="291"/>
                </a:cxn>
                <a:cxn ang="0">
                  <a:pos x="22" y="252"/>
                </a:cxn>
                <a:cxn ang="0">
                  <a:pos x="41" y="212"/>
                </a:cxn>
                <a:cxn ang="0">
                  <a:pos x="60" y="173"/>
                </a:cxn>
                <a:cxn ang="0">
                  <a:pos x="75" y="134"/>
                </a:cxn>
                <a:cxn ang="0">
                  <a:pos x="88" y="97"/>
                </a:cxn>
                <a:cxn ang="0">
                  <a:pos x="101" y="61"/>
                </a:cxn>
                <a:cxn ang="0">
                  <a:pos x="111" y="29"/>
                </a:cxn>
                <a:cxn ang="0">
                  <a:pos x="120" y="0"/>
                </a:cxn>
                <a:cxn ang="0">
                  <a:pos x="163" y="10"/>
                </a:cxn>
              </a:cxnLst>
              <a:rect l="l" t="t" r="GT0" b="GT1"/>
              <a:pathLst>
                <a:path w="163" h="291">
                  <a:moveTo>
                    <a:pt x="163" y="10"/>
                  </a:moveTo>
                  <a:lnTo>
                    <a:pt x="142" y="72"/>
                  </a:lnTo>
                  <a:lnTo>
                    <a:pt x="116" y="129"/>
                  </a:lnTo>
                  <a:lnTo>
                    <a:pt x="88" y="176"/>
                  </a:lnTo>
                  <a:lnTo>
                    <a:pt x="62" y="216"/>
                  </a:lnTo>
                  <a:lnTo>
                    <a:pt x="38" y="248"/>
                  </a:lnTo>
                  <a:lnTo>
                    <a:pt x="19" y="272"/>
                  </a:lnTo>
                  <a:lnTo>
                    <a:pt x="5" y="287"/>
                  </a:lnTo>
                  <a:lnTo>
                    <a:pt x="0" y="291"/>
                  </a:lnTo>
                  <a:lnTo>
                    <a:pt x="22" y="252"/>
                  </a:lnTo>
                  <a:lnTo>
                    <a:pt x="41" y="212"/>
                  </a:lnTo>
                  <a:lnTo>
                    <a:pt x="60" y="173"/>
                  </a:lnTo>
                  <a:lnTo>
                    <a:pt x="75" y="134"/>
                  </a:lnTo>
                  <a:lnTo>
                    <a:pt x="88" y="97"/>
                  </a:lnTo>
                  <a:lnTo>
                    <a:pt x="101" y="61"/>
                  </a:lnTo>
                  <a:lnTo>
                    <a:pt x="111" y="29"/>
                  </a:lnTo>
                  <a:lnTo>
                    <a:pt x="120" y="0"/>
                  </a:lnTo>
                  <a:lnTo>
                    <a:pt x="163" y="10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</a:ln>
          </p:spPr>
        </p:sp>
        <p:sp>
          <p:nvSpPr>
            <p:cNvPr id="17416" name="Freeform 43"/>
            <p:cNvSpPr/>
            <p:nvPr/>
          </p:nvSpPr>
          <p:spPr bwMode="auto">
            <a:xfrm>
              <a:off x="1655" y="591"/>
              <a:ext cx="609" cy="769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436" y="382"/>
                </a:cxn>
                <a:cxn ang="0">
                  <a:pos x="482" y="424"/>
                </a:cxn>
                <a:cxn ang="0">
                  <a:pos x="518" y="461"/>
                </a:cxn>
                <a:cxn ang="0">
                  <a:pos x="549" y="493"/>
                </a:cxn>
                <a:cxn ang="0">
                  <a:pos x="578" y="529"/>
                </a:cxn>
                <a:cxn ang="0">
                  <a:pos x="598" y="563"/>
                </a:cxn>
                <a:cxn ang="0">
                  <a:pos x="606" y="586"/>
                </a:cxn>
                <a:cxn ang="0">
                  <a:pos x="609" y="596"/>
                </a:cxn>
                <a:cxn ang="0">
                  <a:pos x="591" y="569"/>
                </a:cxn>
                <a:cxn ang="0">
                  <a:pos x="546" y="516"/>
                </a:cxn>
                <a:cxn ang="0">
                  <a:pos x="497" y="467"/>
                </a:cxn>
                <a:cxn ang="0">
                  <a:pos x="444" y="422"/>
                </a:cxn>
                <a:cxn ang="0">
                  <a:pos x="390" y="376"/>
                </a:cxn>
                <a:cxn ang="0">
                  <a:pos x="351" y="330"/>
                </a:cxn>
                <a:cxn ang="0">
                  <a:pos x="327" y="284"/>
                </a:cxn>
                <a:cxn ang="0">
                  <a:pos x="314" y="239"/>
                </a:cxn>
                <a:cxn ang="0">
                  <a:pos x="297" y="248"/>
                </a:cxn>
                <a:cxn ang="0">
                  <a:pos x="271" y="304"/>
                </a:cxn>
                <a:cxn ang="0">
                  <a:pos x="246" y="349"/>
                </a:cxn>
                <a:cxn ang="0">
                  <a:pos x="229" y="379"/>
                </a:cxn>
                <a:cxn ang="0">
                  <a:pos x="171" y="452"/>
                </a:cxn>
                <a:cxn ang="0">
                  <a:pos x="89" y="583"/>
                </a:cxn>
                <a:cxn ang="0">
                  <a:pos x="31" y="694"/>
                </a:cxn>
                <a:cxn ang="0">
                  <a:pos x="4" y="760"/>
                </a:cxn>
                <a:cxn ang="0">
                  <a:pos x="13" y="716"/>
                </a:cxn>
                <a:cxn ang="0">
                  <a:pos x="41" y="622"/>
                </a:cxn>
                <a:cxn ang="0">
                  <a:pos x="80" y="537"/>
                </a:cxn>
                <a:cxn ang="0">
                  <a:pos x="135" y="451"/>
                </a:cxn>
                <a:cxn ang="0">
                  <a:pos x="201" y="360"/>
                </a:cxn>
                <a:cxn ang="0">
                  <a:pos x="256" y="249"/>
                </a:cxn>
                <a:cxn ang="0">
                  <a:pos x="297" y="136"/>
                </a:cxn>
                <a:cxn ang="0">
                  <a:pos x="317" y="49"/>
                </a:cxn>
                <a:cxn ang="0">
                  <a:pos x="354" y="0"/>
                </a:cxn>
                <a:cxn ang="0">
                  <a:pos x="354" y="60"/>
                </a:cxn>
                <a:cxn ang="0">
                  <a:pos x="341" y="123"/>
                </a:cxn>
                <a:cxn ang="0">
                  <a:pos x="343" y="188"/>
                </a:cxn>
                <a:cxn ang="0">
                  <a:pos x="353" y="249"/>
                </a:cxn>
                <a:cxn ang="0">
                  <a:pos x="374" y="308"/>
                </a:cxn>
                <a:cxn ang="0">
                  <a:pos x="410" y="359"/>
                </a:cxn>
              </a:cxnLst>
              <a:rect l="l" t="t" r="GT0" b="GT1"/>
              <a:pathLst>
                <a:path w="609" h="769">
                  <a:moveTo>
                    <a:pt x="410" y="359"/>
                  </a:moveTo>
                  <a:lnTo>
                    <a:pt x="436" y="382"/>
                  </a:lnTo>
                  <a:lnTo>
                    <a:pt x="461" y="403"/>
                  </a:lnTo>
                  <a:lnTo>
                    <a:pt x="482" y="424"/>
                  </a:lnTo>
                  <a:lnTo>
                    <a:pt x="501" y="444"/>
                  </a:lnTo>
                  <a:lnTo>
                    <a:pt x="518" y="461"/>
                  </a:lnTo>
                  <a:lnTo>
                    <a:pt x="534" y="478"/>
                  </a:lnTo>
                  <a:lnTo>
                    <a:pt x="549" y="493"/>
                  </a:lnTo>
                  <a:lnTo>
                    <a:pt x="560" y="507"/>
                  </a:lnTo>
                  <a:lnTo>
                    <a:pt x="578" y="529"/>
                  </a:lnTo>
                  <a:lnTo>
                    <a:pt x="589" y="547"/>
                  </a:lnTo>
                  <a:lnTo>
                    <a:pt x="598" y="563"/>
                  </a:lnTo>
                  <a:lnTo>
                    <a:pt x="604" y="576"/>
                  </a:lnTo>
                  <a:lnTo>
                    <a:pt x="606" y="586"/>
                  </a:lnTo>
                  <a:lnTo>
                    <a:pt x="609" y="592"/>
                  </a:lnTo>
                  <a:lnTo>
                    <a:pt x="609" y="596"/>
                  </a:lnTo>
                  <a:lnTo>
                    <a:pt x="609" y="598"/>
                  </a:lnTo>
                  <a:lnTo>
                    <a:pt x="591" y="569"/>
                  </a:lnTo>
                  <a:lnTo>
                    <a:pt x="569" y="542"/>
                  </a:lnTo>
                  <a:lnTo>
                    <a:pt x="546" y="516"/>
                  </a:lnTo>
                  <a:lnTo>
                    <a:pt x="521" y="490"/>
                  </a:lnTo>
                  <a:lnTo>
                    <a:pt x="497" y="467"/>
                  </a:lnTo>
                  <a:lnTo>
                    <a:pt x="469" y="444"/>
                  </a:lnTo>
                  <a:lnTo>
                    <a:pt x="444" y="422"/>
                  </a:lnTo>
                  <a:lnTo>
                    <a:pt x="416" y="401"/>
                  </a:lnTo>
                  <a:lnTo>
                    <a:pt x="390" y="376"/>
                  </a:lnTo>
                  <a:lnTo>
                    <a:pt x="369" y="353"/>
                  </a:lnTo>
                  <a:lnTo>
                    <a:pt x="351" y="330"/>
                  </a:lnTo>
                  <a:lnTo>
                    <a:pt x="337" y="307"/>
                  </a:lnTo>
                  <a:lnTo>
                    <a:pt x="327" y="284"/>
                  </a:lnTo>
                  <a:lnTo>
                    <a:pt x="320" y="262"/>
                  </a:lnTo>
                  <a:lnTo>
                    <a:pt x="314" y="239"/>
                  </a:lnTo>
                  <a:lnTo>
                    <a:pt x="309" y="216"/>
                  </a:lnTo>
                  <a:lnTo>
                    <a:pt x="297" y="248"/>
                  </a:lnTo>
                  <a:lnTo>
                    <a:pt x="284" y="277"/>
                  </a:lnTo>
                  <a:lnTo>
                    <a:pt x="271" y="304"/>
                  </a:lnTo>
                  <a:lnTo>
                    <a:pt x="258" y="329"/>
                  </a:lnTo>
                  <a:lnTo>
                    <a:pt x="246" y="349"/>
                  </a:lnTo>
                  <a:lnTo>
                    <a:pt x="236" y="366"/>
                  </a:lnTo>
                  <a:lnTo>
                    <a:pt x="229" y="379"/>
                  </a:lnTo>
                  <a:lnTo>
                    <a:pt x="223" y="386"/>
                  </a:lnTo>
                  <a:lnTo>
                    <a:pt x="171" y="452"/>
                  </a:lnTo>
                  <a:lnTo>
                    <a:pt x="126" y="520"/>
                  </a:lnTo>
                  <a:lnTo>
                    <a:pt x="89" y="583"/>
                  </a:lnTo>
                  <a:lnTo>
                    <a:pt x="57" y="642"/>
                  </a:lnTo>
                  <a:lnTo>
                    <a:pt x="31" y="694"/>
                  </a:lnTo>
                  <a:lnTo>
                    <a:pt x="14" y="733"/>
                  </a:lnTo>
                  <a:lnTo>
                    <a:pt x="4" y="760"/>
                  </a:lnTo>
                  <a:lnTo>
                    <a:pt x="0" y="769"/>
                  </a:lnTo>
                  <a:lnTo>
                    <a:pt x="13" y="716"/>
                  </a:lnTo>
                  <a:lnTo>
                    <a:pt x="27" y="667"/>
                  </a:lnTo>
                  <a:lnTo>
                    <a:pt x="41" y="622"/>
                  </a:lnTo>
                  <a:lnTo>
                    <a:pt x="60" y="579"/>
                  </a:lnTo>
                  <a:lnTo>
                    <a:pt x="80" y="537"/>
                  </a:lnTo>
                  <a:lnTo>
                    <a:pt x="105" y="494"/>
                  </a:lnTo>
                  <a:lnTo>
                    <a:pt x="135" y="451"/>
                  </a:lnTo>
                  <a:lnTo>
                    <a:pt x="171" y="403"/>
                  </a:lnTo>
                  <a:lnTo>
                    <a:pt x="201" y="360"/>
                  </a:lnTo>
                  <a:lnTo>
                    <a:pt x="230" y="307"/>
                  </a:lnTo>
                  <a:lnTo>
                    <a:pt x="256" y="249"/>
                  </a:lnTo>
                  <a:lnTo>
                    <a:pt x="278" y="190"/>
                  </a:lnTo>
                  <a:lnTo>
                    <a:pt x="297" y="136"/>
                  </a:lnTo>
                  <a:lnTo>
                    <a:pt x="309" y="87"/>
                  </a:lnTo>
                  <a:lnTo>
                    <a:pt x="317" y="49"/>
                  </a:lnTo>
                  <a:lnTo>
                    <a:pt x="315" y="26"/>
                  </a:lnTo>
                  <a:lnTo>
                    <a:pt x="354" y="0"/>
                  </a:lnTo>
                  <a:lnTo>
                    <a:pt x="356" y="29"/>
                  </a:lnTo>
                  <a:lnTo>
                    <a:pt x="354" y="60"/>
                  </a:lnTo>
                  <a:lnTo>
                    <a:pt x="348" y="91"/>
                  </a:lnTo>
                  <a:lnTo>
                    <a:pt x="341" y="123"/>
                  </a:lnTo>
                  <a:lnTo>
                    <a:pt x="341" y="156"/>
                  </a:lnTo>
                  <a:lnTo>
                    <a:pt x="343" y="188"/>
                  </a:lnTo>
                  <a:lnTo>
                    <a:pt x="346" y="219"/>
                  </a:lnTo>
                  <a:lnTo>
                    <a:pt x="353" y="249"/>
                  </a:lnTo>
                  <a:lnTo>
                    <a:pt x="361" y="280"/>
                  </a:lnTo>
                  <a:lnTo>
                    <a:pt x="374" y="308"/>
                  </a:lnTo>
                  <a:lnTo>
                    <a:pt x="390" y="334"/>
                  </a:lnTo>
                  <a:lnTo>
                    <a:pt x="410" y="359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</a:ln>
          </p:spPr>
        </p:sp>
        <p:sp>
          <p:nvSpPr>
            <p:cNvPr id="17417" name="Freeform 44"/>
            <p:cNvSpPr/>
            <p:nvPr/>
          </p:nvSpPr>
          <p:spPr bwMode="auto">
            <a:xfrm>
              <a:off x="1333" y="538"/>
              <a:ext cx="585" cy="249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561" y="140"/>
                </a:cxn>
                <a:cxn ang="0">
                  <a:pos x="578" y="128"/>
                </a:cxn>
                <a:cxn ang="0">
                  <a:pos x="561" y="184"/>
                </a:cxn>
                <a:cxn ang="0">
                  <a:pos x="529" y="202"/>
                </a:cxn>
                <a:cxn ang="0">
                  <a:pos x="497" y="219"/>
                </a:cxn>
                <a:cxn ang="0">
                  <a:pos x="467" y="232"/>
                </a:cxn>
                <a:cxn ang="0">
                  <a:pos x="435" y="242"/>
                </a:cxn>
                <a:cxn ang="0">
                  <a:pos x="401" y="248"/>
                </a:cxn>
                <a:cxn ang="0">
                  <a:pos x="362" y="249"/>
                </a:cxn>
                <a:cxn ang="0">
                  <a:pos x="319" y="243"/>
                </a:cxn>
                <a:cxn ang="0">
                  <a:pos x="270" y="231"/>
                </a:cxn>
                <a:cxn ang="0">
                  <a:pos x="237" y="219"/>
                </a:cxn>
                <a:cxn ang="0">
                  <a:pos x="203" y="207"/>
                </a:cxn>
                <a:cxn ang="0">
                  <a:pos x="170" y="197"/>
                </a:cxn>
                <a:cxn ang="0">
                  <a:pos x="137" y="187"/>
                </a:cxn>
                <a:cxn ang="0">
                  <a:pos x="104" y="179"/>
                </a:cxn>
                <a:cxn ang="0">
                  <a:pos x="69" y="173"/>
                </a:cxn>
                <a:cxn ang="0">
                  <a:pos x="35" y="169"/>
                </a:cxn>
                <a:cxn ang="0">
                  <a:pos x="0" y="167"/>
                </a:cxn>
                <a:cxn ang="0">
                  <a:pos x="5" y="166"/>
                </a:cxn>
                <a:cxn ang="0">
                  <a:pos x="16" y="163"/>
                </a:cxn>
                <a:cxn ang="0">
                  <a:pos x="36" y="161"/>
                </a:cxn>
                <a:cxn ang="0">
                  <a:pos x="68" y="160"/>
                </a:cxn>
                <a:cxn ang="0">
                  <a:pos x="110" y="163"/>
                </a:cxn>
                <a:cxn ang="0">
                  <a:pos x="165" y="172"/>
                </a:cxn>
                <a:cxn ang="0">
                  <a:pos x="232" y="187"/>
                </a:cxn>
                <a:cxn ang="0">
                  <a:pos x="316" y="212"/>
                </a:cxn>
                <a:cxn ang="0">
                  <a:pos x="366" y="216"/>
                </a:cxn>
                <a:cxn ang="0">
                  <a:pos x="415" y="210"/>
                </a:cxn>
                <a:cxn ang="0">
                  <a:pos x="464" y="195"/>
                </a:cxn>
                <a:cxn ang="0">
                  <a:pos x="510" y="172"/>
                </a:cxn>
                <a:cxn ang="0">
                  <a:pos x="489" y="159"/>
                </a:cxn>
                <a:cxn ang="0">
                  <a:pos x="472" y="141"/>
                </a:cxn>
                <a:cxn ang="0">
                  <a:pos x="459" y="120"/>
                </a:cxn>
                <a:cxn ang="0">
                  <a:pos x="448" y="94"/>
                </a:cxn>
                <a:cxn ang="0">
                  <a:pos x="456" y="33"/>
                </a:cxn>
                <a:cxn ang="0">
                  <a:pos x="470" y="0"/>
                </a:cxn>
                <a:cxn ang="0">
                  <a:pos x="466" y="25"/>
                </a:cxn>
                <a:cxn ang="0">
                  <a:pos x="470" y="68"/>
                </a:cxn>
                <a:cxn ang="0">
                  <a:pos x="493" y="114"/>
                </a:cxn>
                <a:cxn ang="0">
                  <a:pos x="552" y="146"/>
                </a:cxn>
              </a:cxnLst>
              <a:rect l="l" t="t" r="GT0" b="GT1"/>
              <a:pathLst>
                <a:path w="585" h="249">
                  <a:moveTo>
                    <a:pt x="552" y="146"/>
                  </a:moveTo>
                  <a:lnTo>
                    <a:pt x="561" y="140"/>
                  </a:lnTo>
                  <a:lnTo>
                    <a:pt x="570" y="134"/>
                  </a:lnTo>
                  <a:lnTo>
                    <a:pt x="578" y="128"/>
                  </a:lnTo>
                  <a:lnTo>
                    <a:pt x="585" y="123"/>
                  </a:lnTo>
                  <a:lnTo>
                    <a:pt x="561" y="184"/>
                  </a:lnTo>
                  <a:lnTo>
                    <a:pt x="545" y="193"/>
                  </a:lnTo>
                  <a:lnTo>
                    <a:pt x="529" y="202"/>
                  </a:lnTo>
                  <a:lnTo>
                    <a:pt x="513" y="210"/>
                  </a:lnTo>
                  <a:lnTo>
                    <a:pt x="497" y="219"/>
                  </a:lnTo>
                  <a:lnTo>
                    <a:pt x="482" y="226"/>
                  </a:lnTo>
                  <a:lnTo>
                    <a:pt x="467" y="232"/>
                  </a:lnTo>
                  <a:lnTo>
                    <a:pt x="451" y="238"/>
                  </a:lnTo>
                  <a:lnTo>
                    <a:pt x="435" y="242"/>
                  </a:lnTo>
                  <a:lnTo>
                    <a:pt x="418" y="246"/>
                  </a:lnTo>
                  <a:lnTo>
                    <a:pt x="401" y="248"/>
                  </a:lnTo>
                  <a:lnTo>
                    <a:pt x="382" y="249"/>
                  </a:lnTo>
                  <a:lnTo>
                    <a:pt x="362" y="249"/>
                  </a:lnTo>
                  <a:lnTo>
                    <a:pt x="342" y="246"/>
                  </a:lnTo>
                  <a:lnTo>
                    <a:pt x="319" y="243"/>
                  </a:lnTo>
                  <a:lnTo>
                    <a:pt x="296" y="238"/>
                  </a:lnTo>
                  <a:lnTo>
                    <a:pt x="270" y="231"/>
                  </a:lnTo>
                  <a:lnTo>
                    <a:pt x="254" y="225"/>
                  </a:lnTo>
                  <a:lnTo>
                    <a:pt x="237" y="219"/>
                  </a:lnTo>
                  <a:lnTo>
                    <a:pt x="221" y="213"/>
                  </a:lnTo>
                  <a:lnTo>
                    <a:pt x="203" y="207"/>
                  </a:lnTo>
                  <a:lnTo>
                    <a:pt x="188" y="202"/>
                  </a:lnTo>
                  <a:lnTo>
                    <a:pt x="170" y="197"/>
                  </a:lnTo>
                  <a:lnTo>
                    <a:pt x="154" y="192"/>
                  </a:lnTo>
                  <a:lnTo>
                    <a:pt x="137" y="187"/>
                  </a:lnTo>
                  <a:lnTo>
                    <a:pt x="120" y="183"/>
                  </a:lnTo>
                  <a:lnTo>
                    <a:pt x="104" y="179"/>
                  </a:lnTo>
                  <a:lnTo>
                    <a:pt x="87" y="176"/>
                  </a:lnTo>
                  <a:lnTo>
                    <a:pt x="69" y="173"/>
                  </a:lnTo>
                  <a:lnTo>
                    <a:pt x="52" y="170"/>
                  </a:lnTo>
                  <a:lnTo>
                    <a:pt x="35" y="169"/>
                  </a:lnTo>
                  <a:lnTo>
                    <a:pt x="17" y="167"/>
                  </a:lnTo>
                  <a:lnTo>
                    <a:pt x="0" y="167"/>
                  </a:lnTo>
                  <a:lnTo>
                    <a:pt x="2" y="167"/>
                  </a:lnTo>
                  <a:lnTo>
                    <a:pt x="5" y="166"/>
                  </a:lnTo>
                  <a:lnTo>
                    <a:pt x="9" y="164"/>
                  </a:lnTo>
                  <a:lnTo>
                    <a:pt x="16" y="163"/>
                  </a:lnTo>
                  <a:lnTo>
                    <a:pt x="25" y="161"/>
                  </a:lnTo>
                  <a:lnTo>
                    <a:pt x="36" y="161"/>
                  </a:lnTo>
                  <a:lnTo>
                    <a:pt x="51" y="160"/>
                  </a:lnTo>
                  <a:lnTo>
                    <a:pt x="68" y="160"/>
                  </a:lnTo>
                  <a:lnTo>
                    <a:pt x="87" y="161"/>
                  </a:lnTo>
                  <a:lnTo>
                    <a:pt x="110" y="163"/>
                  </a:lnTo>
                  <a:lnTo>
                    <a:pt x="136" y="167"/>
                  </a:lnTo>
                  <a:lnTo>
                    <a:pt x="165" y="172"/>
                  </a:lnTo>
                  <a:lnTo>
                    <a:pt x="196" y="179"/>
                  </a:lnTo>
                  <a:lnTo>
                    <a:pt x="232" y="187"/>
                  </a:lnTo>
                  <a:lnTo>
                    <a:pt x="273" y="199"/>
                  </a:lnTo>
                  <a:lnTo>
                    <a:pt x="316" y="212"/>
                  </a:lnTo>
                  <a:lnTo>
                    <a:pt x="342" y="216"/>
                  </a:lnTo>
                  <a:lnTo>
                    <a:pt x="366" y="216"/>
                  </a:lnTo>
                  <a:lnTo>
                    <a:pt x="391" y="215"/>
                  </a:lnTo>
                  <a:lnTo>
                    <a:pt x="415" y="210"/>
                  </a:lnTo>
                  <a:lnTo>
                    <a:pt x="440" y="203"/>
                  </a:lnTo>
                  <a:lnTo>
                    <a:pt x="464" y="195"/>
                  </a:lnTo>
                  <a:lnTo>
                    <a:pt x="487" y="184"/>
                  </a:lnTo>
                  <a:lnTo>
                    <a:pt x="510" y="172"/>
                  </a:lnTo>
                  <a:lnTo>
                    <a:pt x="499" y="166"/>
                  </a:lnTo>
                  <a:lnTo>
                    <a:pt x="489" y="159"/>
                  </a:lnTo>
                  <a:lnTo>
                    <a:pt x="480" y="150"/>
                  </a:lnTo>
                  <a:lnTo>
                    <a:pt x="472" y="141"/>
                  </a:lnTo>
                  <a:lnTo>
                    <a:pt x="464" y="131"/>
                  </a:lnTo>
                  <a:lnTo>
                    <a:pt x="459" y="120"/>
                  </a:lnTo>
                  <a:lnTo>
                    <a:pt x="453" y="107"/>
                  </a:lnTo>
                  <a:lnTo>
                    <a:pt x="448" y="94"/>
                  </a:lnTo>
                  <a:lnTo>
                    <a:pt x="447" y="64"/>
                  </a:lnTo>
                  <a:lnTo>
                    <a:pt x="456" y="33"/>
                  </a:lnTo>
                  <a:lnTo>
                    <a:pt x="466" y="9"/>
                  </a:lnTo>
                  <a:lnTo>
                    <a:pt x="470" y="0"/>
                  </a:lnTo>
                  <a:lnTo>
                    <a:pt x="469" y="9"/>
                  </a:lnTo>
                  <a:lnTo>
                    <a:pt x="466" y="25"/>
                  </a:lnTo>
                  <a:lnTo>
                    <a:pt x="466" y="45"/>
                  </a:lnTo>
                  <a:lnTo>
                    <a:pt x="470" y="68"/>
                  </a:lnTo>
                  <a:lnTo>
                    <a:pt x="479" y="91"/>
                  </a:lnTo>
                  <a:lnTo>
                    <a:pt x="493" y="114"/>
                  </a:lnTo>
                  <a:lnTo>
                    <a:pt x="518" y="133"/>
                  </a:lnTo>
                  <a:lnTo>
                    <a:pt x="552" y="146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</a:ln>
          </p:spPr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 fill="hold"/>
                                        <p:tgtEl>
                                          <p:spTgt spid="174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84 0.22686 C -0.14584 0.22778 -0.12118 0.06575 -0.12118 0.06644 C -0.09636 -0.06643 -0.05677 -0.11805 0.00034 -0.11805 C 0.02986 -0.11805 0.05625 -0.09838 0.07673 -0.06643 C 0.09149 -0.04398 0.10902 -0.03148 0.12795 -0.03148 C 0.16458 -0.03148 0.19548 -0.07615 0.20729 -0.1405 C 0.20729 -0.13981 0.22083 -0.21666 0.22083 -0.21643 C 0.22083 -0.21666 0.19392 -0.05347 0.19392 -0.05254 C 0.16909 0.07547 0.12951 0.12755 0.07378 0.12755 C 0.04427 0.12755 0.01649 0.10787 -0.00556 0.07338 C -0.01875 0.05255 -0.03629 0.04028 -0.05382 0.04028 C -0.09045 0.04028 -0.12118 0.08565 -0.13299 0.14954 C -0.13299 0.15024 -0.14584 0.22686 -0.14584 0.22778 Z" ptsTypes="">
                                      <p:cBhvr>
                                        <p:cTn id="2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4098" name="Rectangle 11"/>
          <p:cNvSpPr/>
          <p:nvPr/>
        </p:nvSpPr>
        <p:spPr>
          <a:xfrm>
            <a:off x="0" y="-31750"/>
            <a:ext cx="9144000" cy="6889750"/>
          </a:xfrm>
          <a:prstGeom prst="rect">
            <a:avLst/>
          </a:prstGeom>
          <a:gradFill rotWithShape="1">
            <a:gsLst>
              <a:gs pos="0">
                <a:srgbClr val="FFFF00">
                  <a:alpha val="81000"/>
                </a:srgbClr>
              </a:gs>
              <a:gs pos="100000">
                <a:srgbClr val="FF00FF">
                  <a:alpha val="82001"/>
                </a:srgbClr>
              </a:gs>
            </a:gsLst>
            <a:path path="rect">
              <a:fillToRect r="100000" b="100000"/>
            </a:path>
          </a:gradFill>
          <a:ln>
            <a:solidFill>
              <a:prstClr val="black"/>
            </a:solidFill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/>
          </a:p>
        </p:txBody>
      </p:sp>
      <p:sp>
        <p:nvSpPr>
          <p:cNvPr id="4099" name="Rectangle 4"/>
          <p:cNvSpPr/>
          <p:nvPr/>
        </p:nvSpPr>
        <p:spPr>
          <a:xfrm>
            <a:off x="533400" y="0"/>
            <a:ext cx="8458200" cy="433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1800"/>
              <a:t> </a:t>
            </a:r>
            <a:endParaRPr lang="ru-RU" altLang="ru-RU" sz="1800"/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ru-RU" altLang="ru-RU" sz="2800" b="1">
                <a:solidFill>
                  <a:srgbClr val="000099"/>
                </a:solidFill>
                <a:latin typeface="Impact" pitchFamily="34" charset="0"/>
              </a:rPr>
              <a:t>Детский рисунок, процесс рисования – </a:t>
            </a:r>
            <a:endParaRPr lang="ru-RU" altLang="ru-RU" sz="2800" b="1">
              <a:solidFill>
                <a:srgbClr val="000099"/>
              </a:solidFill>
              <a:latin typeface="Impact" pitchFamily="34" charset="0"/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ru-RU" altLang="ru-RU" sz="2800" b="1">
                <a:solidFill>
                  <a:srgbClr val="000099"/>
                </a:solidFill>
                <a:latin typeface="Impact" pitchFamily="34" charset="0"/>
              </a:rPr>
              <a:t>               частица  духовной  жизни  ребенка.                                                            Дети не  просто переносят на бумагу что-то                                                           из окружающего мира,                                                                                                а живут в этом мире,</a:t>
            </a:r>
            <a:endParaRPr lang="ru-RU" altLang="ru-RU" sz="2800" b="1">
              <a:solidFill>
                <a:srgbClr val="000099"/>
              </a:solidFill>
              <a:latin typeface="Impact" pitchFamily="34" charset="0"/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ru-RU" altLang="ru-RU" sz="2800" b="1">
                <a:solidFill>
                  <a:srgbClr val="000099"/>
                </a:solidFill>
                <a:latin typeface="Impact" pitchFamily="34" charset="0"/>
              </a:rPr>
              <a:t>                входят  в  него  как  творцы   красоты, </a:t>
            </a:r>
            <a:endParaRPr lang="ru-RU" altLang="ru-RU" sz="2800" b="1">
              <a:solidFill>
                <a:srgbClr val="000099"/>
              </a:solidFill>
              <a:latin typeface="Impact" pitchFamily="34" charset="0"/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ru-RU" altLang="ru-RU" sz="2800" b="1">
                <a:solidFill>
                  <a:srgbClr val="000099"/>
                </a:solidFill>
                <a:latin typeface="Impact" pitchFamily="34" charset="0"/>
              </a:rPr>
              <a:t>                наслаждаются  этой  красотой</a:t>
            </a:r>
            <a:endParaRPr lang="ru-RU" altLang="ru-RU" sz="2800" b="1">
              <a:solidFill>
                <a:srgbClr val="000099"/>
              </a:solidFill>
              <a:latin typeface="Impact" pitchFamily="34" charset="0"/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ru-RU" altLang="ru-RU" sz="2800">
                <a:solidFill>
                  <a:srgbClr val="000099"/>
                </a:solidFill>
              </a:rPr>
              <a:t>                                                                                                                </a:t>
            </a:r>
            <a:r>
              <a:rPr lang="ru-RU" altLang="ru-RU" sz="2800" b="1">
                <a:solidFill>
                  <a:srgbClr val="000099"/>
                </a:solidFill>
                <a:latin typeface="Impact" pitchFamily="34" charset="0"/>
              </a:rPr>
              <a:t>В.Сухомлинский</a:t>
            </a:r>
            <a:r>
              <a:rPr lang="ru-RU" altLang="ru-RU" sz="3600" b="1">
                <a:solidFill>
                  <a:srgbClr val="000099"/>
                </a:solidFill>
              </a:rPr>
              <a:t>  </a:t>
            </a:r>
            <a:r>
              <a:rPr lang="ru-RU" altLang="ru-RU" sz="3600" b="1">
                <a:solidFill>
                  <a:srgbClr val="800080"/>
                </a:solidFill>
              </a:rPr>
              <a:t>                                                                         </a:t>
            </a:r>
            <a:endParaRPr lang="ru-RU" altLang="ru-RU" sz="3600" b="1">
              <a:solidFill>
                <a:srgbClr val="800080"/>
              </a:solidFill>
            </a:endParaRPr>
          </a:p>
        </p:txBody>
      </p:sp>
      <p:pic>
        <p:nvPicPr>
          <p:cNvPr id="4100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2800"/>
            <a:ext cx="5943600" cy="35052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5122" name="Rectangle 5"/>
          <p:cNvSpPr/>
          <p:nvPr/>
        </p:nvSpPr>
        <p:spPr>
          <a:xfrm>
            <a:off x="0" y="0"/>
            <a:ext cx="9144000" cy="6889750"/>
          </a:xfrm>
          <a:prstGeom prst="rect">
            <a:avLst/>
          </a:prstGeom>
          <a:gradFill rotWithShape="1">
            <a:gsLst>
              <a:gs pos="0">
                <a:srgbClr val="FFFF00">
                  <a:alpha val="81000"/>
                </a:srgbClr>
              </a:gs>
              <a:gs pos="100000">
                <a:srgbClr val="FF00FF">
                  <a:alpha val="82001"/>
                </a:srgbClr>
              </a:gs>
            </a:gsLst>
            <a:path path="rect">
              <a:fillToRect r="100000" b="100000"/>
            </a:path>
          </a:gradFill>
          <a:ln>
            <a:solidFill>
              <a:prstClr val="black"/>
            </a:solidFill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1800" b="1">
              <a:solidFill>
                <a:srgbClr val="006666"/>
              </a:solidFill>
            </a:endParaRPr>
          </a:p>
        </p:txBody>
      </p:sp>
      <p:sp>
        <p:nvSpPr>
          <p:cNvPr id="5123" name="Rectangle 4"/>
          <p:cNvSpPr>
            <a:spLocks noGrp="1"/>
          </p:cNvSpPr>
          <p:nvPr>
            <p:ph type="title"/>
          </p:nvPr>
        </p:nvSpPr>
        <p:spPr>
          <a:xfrm>
            <a:off x="304800" y="1143000"/>
            <a:ext cx="7010400" cy="3505200"/>
          </a:xfr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ru-RU" altLang="ru-RU" sz="4000" b="1">
                <a:solidFill>
                  <a:srgbClr val="CC0000"/>
                </a:solidFill>
              </a:rPr>
              <a:t>Реализация работы </a:t>
            </a:r>
            <a:br>
              <a:rPr lang="ru-RU" altLang="ru-RU" sz="4000" b="1">
                <a:solidFill>
                  <a:srgbClr val="CC0000"/>
                </a:solidFill>
              </a:rPr>
            </a:br>
            <a:r>
              <a:rPr lang="ru-RU" altLang="ru-RU" sz="4000" b="1">
                <a:solidFill>
                  <a:srgbClr val="CC0000"/>
                </a:solidFill>
              </a:rPr>
              <a:t>по ознакомлению </a:t>
            </a:r>
            <a:br>
              <a:rPr lang="ru-RU" altLang="ru-RU" sz="4000" b="1">
                <a:solidFill>
                  <a:srgbClr val="CC0000"/>
                </a:solidFill>
              </a:rPr>
            </a:br>
            <a:r>
              <a:rPr lang="ru-RU" altLang="ru-RU" sz="4000" b="1">
                <a:solidFill>
                  <a:srgbClr val="CC0000"/>
                </a:solidFill>
              </a:rPr>
              <a:t>детей</a:t>
            </a:r>
            <a:br>
              <a:rPr lang="ru-RU" altLang="ru-RU" sz="4000" b="1">
                <a:solidFill>
                  <a:srgbClr val="CC0000"/>
                </a:solidFill>
              </a:rPr>
            </a:br>
            <a:r>
              <a:rPr lang="ru-RU" altLang="ru-RU" sz="4000" b="1">
                <a:solidFill>
                  <a:srgbClr val="CC0000"/>
                </a:solidFill>
              </a:rPr>
              <a:t>с нетрадиционными </a:t>
            </a:r>
            <a:br>
              <a:rPr lang="ru-RU" altLang="ru-RU" sz="4000" b="1">
                <a:solidFill>
                  <a:srgbClr val="CC0000"/>
                </a:solidFill>
              </a:rPr>
            </a:br>
            <a:r>
              <a:rPr lang="ru-RU" altLang="ru-RU" sz="4000" b="1">
                <a:solidFill>
                  <a:srgbClr val="CC0000"/>
                </a:solidFill>
              </a:rPr>
              <a:t> способами  рисования</a:t>
            </a:r>
            <a:endParaRPr lang="ru-RU" altLang="ru-RU" sz="4000" b="1">
              <a:solidFill>
                <a:srgbClr val="CC0000"/>
              </a:solidFill>
            </a:endParaRPr>
          </a:p>
        </p:txBody>
      </p:sp>
      <p:grpSp>
        <p:nvGrpSpPr>
          <p:cNvPr id="5124" name="Group 7"/>
          <p:cNvGrpSpPr/>
          <p:nvPr/>
        </p:nvGrpSpPr>
        <p:grpSpPr>
          <a:xfrm>
            <a:off x="6248400" y="304800"/>
            <a:ext cx="2400300" cy="1714500"/>
            <a:chOff x="851" y="2111"/>
            <a:chExt cx="3780" cy="2700"/>
          </a:xfrm>
        </p:grpSpPr>
        <p:sp>
          <p:nvSpPr>
            <p:cNvPr id="5150" name="AutoShape 8"/>
            <p:cNvSpPr/>
            <p:nvPr/>
          </p:nvSpPr>
          <p:spPr>
            <a:xfrm>
              <a:off x="1571" y="2111"/>
              <a:ext cx="3060" cy="1440"/>
            </a:xfrm>
            <a:prstGeom prst="cloudCallout">
              <a:avLst>
                <a:gd name="adj1" fmla="val -43750"/>
                <a:gd name="adj2" fmla="val 70000"/>
              </a:avLst>
            </a:prstGeom>
            <a:gradFill rotWithShape="1">
              <a:gsLst>
                <a:gs pos="0">
                  <a:srgbClr val="0000CC"/>
                </a:gs>
                <a:gs pos="100000">
                  <a:srgbClr val="3399FF"/>
                </a:gs>
              </a:gsLst>
              <a:lin ang="5400000" scaled="1"/>
            </a:gradFill>
            <a:ln>
              <a:solidFill>
                <a:srgbClr val="333399"/>
              </a:solidFill>
              <a:miter lim="800000"/>
            </a:ln>
          </p:spPr>
          <p:txBody>
            <a:bodyPr>
              <a:no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800" b="0" i="0" u="none" baseline="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2400" b="0" i="0" u="none" baseline="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ru-RU" altLang="ru-RU" sz="1800"/>
            </a:p>
          </p:txBody>
        </p:sp>
        <p:sp>
          <p:nvSpPr>
            <p:cNvPr id="5151" name="AutoShape 9"/>
            <p:cNvSpPr/>
            <p:nvPr/>
          </p:nvSpPr>
          <p:spPr>
            <a:xfrm>
              <a:off x="851" y="2651"/>
              <a:ext cx="2340" cy="2160"/>
            </a:xfrm>
            <a:prstGeom prst="sun">
              <a:avLst>
                <a:gd name="adj" fmla="val 33403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rect">
                <a:fillToRect r="100000" b="100000"/>
              </a:path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800" b="0" i="0" u="none" baseline="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2400" b="0" i="0" u="none" baseline="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ru-RU" altLang="ru-RU" sz="1800"/>
            </a:p>
          </p:txBody>
        </p:sp>
      </p:grpSp>
      <p:grpSp>
        <p:nvGrpSpPr>
          <p:cNvPr id="5125" name="Group 10"/>
          <p:cNvGrpSpPr/>
          <p:nvPr/>
        </p:nvGrpSpPr>
        <p:grpSpPr>
          <a:xfrm rot="900000">
            <a:off x="4311650" y="5210175"/>
            <a:ext cx="2286000" cy="1257300"/>
            <a:chOff x="1211" y="5891"/>
            <a:chExt cx="3600" cy="1980"/>
          </a:xfrm>
        </p:grpSpPr>
        <p:grpSp>
          <p:nvGrpSpPr>
            <p:cNvPr id="5131" name="Group 11"/>
            <p:cNvGrpSpPr/>
            <p:nvPr/>
          </p:nvGrpSpPr>
          <p:grpSpPr>
            <a:xfrm rot="20880000">
              <a:off x="1211" y="5891"/>
              <a:ext cx="1620" cy="1846"/>
              <a:chOff x="2111" y="5171"/>
              <a:chExt cx="1620" cy="1846"/>
            </a:xfrm>
          </p:grpSpPr>
          <p:grpSp>
            <p:nvGrpSpPr>
              <p:cNvPr id="5141" name="Group 12"/>
              <p:cNvGrpSpPr/>
              <p:nvPr/>
            </p:nvGrpSpPr>
            <p:grpSpPr>
              <a:xfrm>
                <a:off x="2111" y="5171"/>
                <a:ext cx="1620" cy="1846"/>
                <a:chOff x="5413" y="2651"/>
                <a:chExt cx="1620" cy="1846"/>
              </a:xfrm>
            </p:grpSpPr>
            <p:sp>
              <p:nvSpPr>
                <p:cNvPr id="5143" name="Oval 13"/>
                <p:cNvSpPr/>
                <p:nvPr/>
              </p:nvSpPr>
              <p:spPr>
                <a:xfrm>
                  <a:off x="5413" y="3057"/>
                  <a:ext cx="1620" cy="1440"/>
                </a:xfrm>
                <a:prstGeom prst="ellipse">
                  <a:avLst/>
                </a:prstGeom>
                <a:solidFill>
                  <a:srgbClr val="FFCC99"/>
                </a:solidFill>
                <a:ln>
                  <a:solidFill>
                    <a:srgbClr val="FF6600"/>
                  </a:solidFill>
                  <a:miter lim="800000"/>
                </a:ln>
              </p:spPr>
              <p:txBody>
                <a:bodyPr>
                  <a:noAutofit/>
                </a:bodyPr>
                <a:lstStyle>
                  <a:lvl1pPr marL="342900" indent="-34290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kumimoji="0" lang="ru-RU" altLang="en-US" sz="3200" b="0" i="0" u="none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kumimoji="0" lang="ru-RU" altLang="en-US" sz="2800" b="0" i="0" u="none" baseline="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kumimoji="0" lang="ru-RU" altLang="en-US" sz="2400" b="0" i="0" u="none" baseline="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kumimoji="0" lang="ru-RU" altLang="en-US" sz="2000" b="0" i="0" u="none" baseline="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kumimoji="0" lang="ru-RU" altLang="en-US" sz="2000" b="0" i="0" u="none" baseline="0">
                      <a:solidFill>
                        <a:schemeClr val="tx1"/>
                      </a:solidFill>
                      <a:latin typeface="+mn-lt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lang="ru-RU" altLang="en-US" sz="20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lang="ru-RU" altLang="en-US" sz="20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lang="ru-RU" altLang="en-US" sz="20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lang="ru-RU" altLang="en-US" sz="20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ru-RU" altLang="ru-RU" sz="1800"/>
                </a:p>
              </p:txBody>
            </p:sp>
            <p:sp>
              <p:nvSpPr>
                <p:cNvPr id="5144" name="Oval 14"/>
                <p:cNvSpPr/>
                <p:nvPr/>
              </p:nvSpPr>
              <p:spPr>
                <a:xfrm>
                  <a:off x="6431" y="3551"/>
                  <a:ext cx="180" cy="180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solidFill>
                    <a:srgbClr val="000080"/>
                  </a:solidFill>
                  <a:miter lim="800000"/>
                </a:ln>
              </p:spPr>
              <p:txBody>
                <a:bodyPr>
                  <a:noAutofit/>
                </a:bodyPr>
                <a:lstStyle>
                  <a:lvl1pPr marL="342900" indent="-34290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kumimoji="0" lang="ru-RU" altLang="en-US" sz="3200" b="0" i="0" u="none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kumimoji="0" lang="ru-RU" altLang="en-US" sz="2800" b="0" i="0" u="none" baseline="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kumimoji="0" lang="ru-RU" altLang="en-US" sz="2400" b="0" i="0" u="none" baseline="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kumimoji="0" lang="ru-RU" altLang="en-US" sz="2000" b="0" i="0" u="none" baseline="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kumimoji="0" lang="ru-RU" altLang="en-US" sz="2000" b="0" i="0" u="none" baseline="0">
                      <a:solidFill>
                        <a:schemeClr val="tx1"/>
                      </a:solidFill>
                      <a:latin typeface="+mn-lt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lang="ru-RU" altLang="en-US" sz="20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lang="ru-RU" altLang="en-US" sz="20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lang="ru-RU" altLang="en-US" sz="20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lang="ru-RU" altLang="en-US" sz="20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ru-RU" altLang="ru-RU" sz="1800"/>
                </a:p>
              </p:txBody>
            </p:sp>
            <p:sp>
              <p:nvSpPr>
                <p:cNvPr id="5145" name="Oval 15"/>
                <p:cNvSpPr/>
                <p:nvPr/>
              </p:nvSpPr>
              <p:spPr>
                <a:xfrm>
                  <a:off x="5711" y="3551"/>
                  <a:ext cx="180" cy="180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solidFill>
                    <a:srgbClr val="000080"/>
                  </a:solidFill>
                  <a:miter lim="800000"/>
                </a:ln>
              </p:spPr>
              <p:txBody>
                <a:bodyPr>
                  <a:noAutofit/>
                </a:bodyPr>
                <a:lstStyle>
                  <a:lvl1pPr marL="342900" indent="-34290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kumimoji="0" lang="ru-RU" altLang="en-US" sz="3200" b="0" i="0" u="none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kumimoji="0" lang="ru-RU" altLang="en-US" sz="2800" b="0" i="0" u="none" baseline="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kumimoji="0" lang="ru-RU" altLang="en-US" sz="2400" b="0" i="0" u="none" baseline="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kumimoji="0" lang="ru-RU" altLang="en-US" sz="2000" b="0" i="0" u="none" baseline="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kumimoji="0" lang="ru-RU" altLang="en-US" sz="2000" b="0" i="0" u="none" baseline="0">
                      <a:solidFill>
                        <a:schemeClr val="tx1"/>
                      </a:solidFill>
                      <a:latin typeface="+mn-lt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lang="ru-RU" altLang="en-US" sz="20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lang="ru-RU" altLang="en-US" sz="20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lang="ru-RU" altLang="en-US" sz="20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lang="ru-RU" altLang="en-US" sz="20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ru-RU" altLang="ru-RU" sz="1800"/>
                </a:p>
              </p:txBody>
            </p:sp>
            <p:sp>
              <p:nvSpPr>
                <p:cNvPr id="5146" name="AutoShape 16"/>
                <p:cNvSpPr/>
                <p:nvPr/>
              </p:nvSpPr>
              <p:spPr>
                <a:xfrm rot="16200000">
                  <a:off x="5981" y="3821"/>
                  <a:ext cx="360" cy="540"/>
                </a:xfrm>
                <a:prstGeom prst="moon">
                  <a:avLst>
                    <a:gd name="adj" fmla="val 32218"/>
                  </a:avLst>
                </a:prstGeom>
                <a:solidFill>
                  <a:srgbClr val="FF0000"/>
                </a:solidFill>
                <a:ln>
                  <a:solidFill>
                    <a:srgbClr val="CC3300"/>
                  </a:solidFill>
                  <a:miter lim="800000"/>
                </a:ln>
              </p:spPr>
              <p:txBody>
                <a:bodyPr>
                  <a:noAutofit/>
                </a:bodyPr>
                <a:lstStyle>
                  <a:lvl1pPr marL="342900" indent="-34290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kumimoji="0" lang="ru-RU" altLang="en-US" sz="3200" b="0" i="0" u="none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kumimoji="0" lang="ru-RU" altLang="en-US" sz="2800" b="0" i="0" u="none" baseline="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kumimoji="0" lang="ru-RU" altLang="en-US" sz="2400" b="0" i="0" u="none" baseline="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kumimoji="0" lang="ru-RU" altLang="en-US" sz="2000" b="0" i="0" u="none" baseline="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kumimoji="0" lang="ru-RU" altLang="en-US" sz="2000" b="0" i="0" u="none" baseline="0">
                      <a:solidFill>
                        <a:schemeClr val="tx1"/>
                      </a:solidFill>
                      <a:latin typeface="+mn-lt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lang="ru-RU" altLang="en-US" sz="20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lang="ru-RU" altLang="en-US" sz="20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lang="ru-RU" altLang="en-US" sz="20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lang="ru-RU" altLang="en-US" sz="20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ru-RU" altLang="ru-RU" sz="1800"/>
                </a:p>
              </p:txBody>
            </p:sp>
            <p:grpSp>
              <p:nvGrpSpPr>
                <p:cNvPr id="5147" name="Group 17"/>
                <p:cNvGrpSpPr/>
                <p:nvPr/>
              </p:nvGrpSpPr>
              <p:grpSpPr>
                <a:xfrm>
                  <a:off x="5711" y="2651"/>
                  <a:ext cx="1080" cy="540"/>
                  <a:chOff x="2291" y="5711"/>
                  <a:chExt cx="1080" cy="540"/>
                </a:xfrm>
              </p:grpSpPr>
              <p:sp>
                <p:nvSpPr>
                  <p:cNvPr id="5148" name="AutoShape 18"/>
                  <p:cNvSpPr/>
                  <p:nvPr/>
                </p:nvSpPr>
                <p:spPr>
                  <a:xfrm rot="5760000">
                    <a:off x="2291" y="5711"/>
                    <a:ext cx="540" cy="540"/>
                  </a:xfrm>
                  <a:prstGeom prst="triangle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33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solidFill>
                      <a:srgbClr val="CC00CC"/>
                    </a:solidFill>
                    <a:miter lim="800000"/>
                  </a:ln>
                </p:spPr>
                <p:txBody>
                  <a:bodyPr>
                    <a:noAutofit/>
                  </a:bodyPr>
                  <a:lstStyle>
                    <a:lvl1pPr marL="342900" indent="-342900" algn="l" defTabSz="914400" rtl="0" eaLnBrk="0" fontAlgn="base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defRPr kumimoji="0" lang="ru-RU" altLang="en-US" sz="3200" b="0" i="0" u="none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914400" rtl="0" eaLnBrk="0" fontAlgn="base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–"/>
                      <a:defRPr kumimoji="0" lang="ru-RU" altLang="en-US" sz="2800" b="0" i="0" u="none" baseline="0">
                        <a:solidFill>
                          <a:schemeClr val="tx1"/>
                        </a:solidFill>
                        <a:latin typeface="+mn-lt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defRPr kumimoji="0" lang="ru-RU" altLang="en-US" sz="2400" b="0" i="0" u="none" baseline="0">
                        <a:solidFill>
                          <a:schemeClr val="tx1"/>
                        </a:solidFill>
                        <a:latin typeface="+mn-lt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–"/>
                      <a:defRPr kumimoji="0" lang="ru-RU" altLang="en-US" sz="2000" b="0" i="0" u="none" baseline="0">
                        <a:solidFill>
                          <a:schemeClr val="tx1"/>
                        </a:solidFill>
                        <a:latin typeface="+mn-lt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»"/>
                      <a:defRPr kumimoji="0" lang="ru-RU" altLang="en-US" sz="2000" b="0" i="0" u="none" baseline="0">
                        <a:solidFill>
                          <a:schemeClr val="tx1"/>
                        </a:solidFill>
                        <a:latin typeface="+mn-lt"/>
                      </a:defRPr>
                    </a:lvl5pPr>
                    <a:lvl6pPr marL="2514600" indent="-228600" algn="l" rtl="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lang="ru-RU" altLang="en-US" sz="2000">
                        <a:solidFill>
                          <a:schemeClr val="tx1"/>
                        </a:solidFill>
                        <a:latin typeface="+mn-lt"/>
                      </a:defRPr>
                    </a:lvl6pPr>
                    <a:lvl7pPr marL="2971800" indent="-228600" algn="l" rtl="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lang="ru-RU" altLang="en-US" sz="2000">
                        <a:solidFill>
                          <a:schemeClr val="tx1"/>
                        </a:solidFill>
                        <a:latin typeface="+mn-lt"/>
                      </a:defRPr>
                    </a:lvl7pPr>
                    <a:lvl8pPr marL="3429000" indent="-228600" algn="l" rtl="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lang="ru-RU" altLang="en-US" sz="2000">
                        <a:solidFill>
                          <a:schemeClr val="tx1"/>
                        </a:solidFill>
                        <a:latin typeface="+mn-lt"/>
                      </a:defRPr>
                    </a:lvl8pPr>
                    <a:lvl9pPr marL="3886200" indent="-228600" algn="l" rtl="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lang="ru-RU" altLang="en-US" sz="2000">
                        <a:solidFill>
                          <a:schemeClr val="tx1"/>
                        </a:solidFill>
                        <a:latin typeface="+mn-lt"/>
                      </a:defRPr>
                    </a:lvl9pPr>
                  </a:lstStyle>
                  <a:p>
                    <a:pPr marL="0" lvl="0" indent="0" eaLnBrk="1" hangingPunct="1">
                      <a:spcBef>
                        <a:spcPct val="0"/>
                      </a:spcBef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5149" name="AutoShape 19"/>
                  <p:cNvSpPr/>
                  <p:nvPr/>
                </p:nvSpPr>
                <p:spPr>
                  <a:xfrm rot="15600000">
                    <a:off x="2831" y="5711"/>
                    <a:ext cx="540" cy="540"/>
                  </a:xfrm>
                  <a:prstGeom prst="triangle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33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solidFill>
                      <a:srgbClr val="CC00CC"/>
                    </a:solidFill>
                    <a:miter lim="800000"/>
                  </a:ln>
                </p:spPr>
                <p:txBody>
                  <a:bodyPr>
                    <a:noAutofit/>
                  </a:bodyPr>
                  <a:lstStyle>
                    <a:lvl1pPr marL="342900" indent="-342900" algn="l" defTabSz="914400" rtl="0" eaLnBrk="0" fontAlgn="base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defRPr kumimoji="0" lang="ru-RU" altLang="en-US" sz="3200" b="0" i="0" u="none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914400" rtl="0" eaLnBrk="0" fontAlgn="base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–"/>
                      <a:defRPr kumimoji="0" lang="ru-RU" altLang="en-US" sz="2800" b="0" i="0" u="none" baseline="0">
                        <a:solidFill>
                          <a:schemeClr val="tx1"/>
                        </a:solidFill>
                        <a:latin typeface="+mn-lt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defRPr kumimoji="0" lang="ru-RU" altLang="en-US" sz="2400" b="0" i="0" u="none" baseline="0">
                        <a:solidFill>
                          <a:schemeClr val="tx1"/>
                        </a:solidFill>
                        <a:latin typeface="+mn-lt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–"/>
                      <a:defRPr kumimoji="0" lang="ru-RU" altLang="en-US" sz="2000" b="0" i="0" u="none" baseline="0">
                        <a:solidFill>
                          <a:schemeClr val="tx1"/>
                        </a:solidFill>
                        <a:latin typeface="+mn-lt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»"/>
                      <a:defRPr kumimoji="0" lang="ru-RU" altLang="en-US" sz="2000" b="0" i="0" u="none" baseline="0">
                        <a:solidFill>
                          <a:schemeClr val="tx1"/>
                        </a:solidFill>
                        <a:latin typeface="+mn-lt"/>
                      </a:defRPr>
                    </a:lvl5pPr>
                    <a:lvl6pPr marL="2514600" indent="-228600" algn="l" rtl="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lang="ru-RU" altLang="en-US" sz="2000">
                        <a:solidFill>
                          <a:schemeClr val="tx1"/>
                        </a:solidFill>
                        <a:latin typeface="+mn-lt"/>
                      </a:defRPr>
                    </a:lvl6pPr>
                    <a:lvl7pPr marL="2971800" indent="-228600" algn="l" rtl="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lang="ru-RU" altLang="en-US" sz="2000">
                        <a:solidFill>
                          <a:schemeClr val="tx1"/>
                        </a:solidFill>
                        <a:latin typeface="+mn-lt"/>
                      </a:defRPr>
                    </a:lvl7pPr>
                    <a:lvl8pPr marL="3429000" indent="-228600" algn="l" rtl="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lang="ru-RU" altLang="en-US" sz="2000">
                        <a:solidFill>
                          <a:schemeClr val="tx1"/>
                        </a:solidFill>
                        <a:latin typeface="+mn-lt"/>
                      </a:defRPr>
                    </a:lvl8pPr>
                    <a:lvl9pPr marL="3886200" indent="-228600" algn="l" rtl="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lang="ru-RU" altLang="en-US" sz="2000">
                        <a:solidFill>
                          <a:schemeClr val="tx1"/>
                        </a:solidFill>
                        <a:latin typeface="+mn-lt"/>
                      </a:defRPr>
                    </a:lvl9pPr>
                  </a:lstStyle>
                  <a:p>
                    <a:pPr marL="0" lvl="0" indent="0" eaLnBrk="1" hangingPunct="1">
                      <a:spcBef>
                        <a:spcPct val="0"/>
                      </a:spcBef>
                      <a:buNone/>
                    </a:pPr>
                    <a:endParaRPr lang="ru-RU" altLang="ru-RU" sz="1800"/>
                  </a:p>
                </p:txBody>
              </p:sp>
            </p:grpSp>
          </p:grpSp>
          <p:sp>
            <p:nvSpPr>
              <p:cNvPr id="5142" name="AutoShape 20"/>
              <p:cNvSpPr/>
              <p:nvPr/>
            </p:nvSpPr>
            <p:spPr>
              <a:xfrm>
                <a:off x="2831" y="5531"/>
                <a:ext cx="540" cy="360"/>
              </a:xfrm>
              <a:prstGeom prst="lightningBolt">
                <a:avLst/>
              </a:prstGeom>
              <a:solidFill>
                <a:srgbClr val="A50021"/>
              </a:solidFill>
              <a:ln>
                <a:solidFill>
                  <a:srgbClr val="A50021"/>
                </a:solidFill>
                <a:miter lim="800000"/>
              </a:ln>
            </p:spPr>
            <p:txBody>
              <a:bodyPr>
                <a:noAutofit/>
              </a:bodyPr>
              <a:lstStyle>
                <a:lvl1pPr marL="342900" indent="-3429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 kumimoji="0" lang="ru-RU" altLang="en-US" sz="3200" b="0" i="0" u="non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defRPr kumimoji="0" lang="ru-RU" altLang="en-US" sz="2800" b="0" i="0" u="none" baseline="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 kumimoji="0" lang="ru-RU" altLang="en-US" sz="2400" b="0" i="0" u="none" baseline="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defRPr kumimoji="0" lang="ru-RU" altLang="en-US" sz="2000" b="0" i="0" u="none" baseline="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»"/>
                  <a:defRPr kumimoji="0" lang="ru-RU" altLang="en-US" sz="2000" b="0" i="0" u="none" baseline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lang="ru-RU" altLang="en-US"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lang="ru-RU" altLang="en-US"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lang="ru-RU" altLang="en-US"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lang="ru-RU" altLang="en-US"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ru-RU" altLang="ru-RU" sz="1800"/>
              </a:p>
            </p:txBody>
          </p:sp>
        </p:grpSp>
        <p:grpSp>
          <p:nvGrpSpPr>
            <p:cNvPr id="5132" name="Group 21"/>
            <p:cNvGrpSpPr/>
            <p:nvPr/>
          </p:nvGrpSpPr>
          <p:grpSpPr>
            <a:xfrm rot="660000">
              <a:off x="3191" y="5891"/>
              <a:ext cx="1620" cy="1980"/>
              <a:chOff x="4451" y="5171"/>
              <a:chExt cx="1620" cy="1980"/>
            </a:xfrm>
          </p:grpSpPr>
          <p:sp>
            <p:nvSpPr>
              <p:cNvPr id="5133" name="Oval 22"/>
              <p:cNvSpPr/>
              <p:nvPr/>
            </p:nvSpPr>
            <p:spPr>
              <a:xfrm>
                <a:off x="4451" y="5397"/>
                <a:ext cx="1620" cy="1440"/>
              </a:xfrm>
              <a:prstGeom prst="ellipse">
                <a:avLst/>
              </a:prstGeom>
              <a:solidFill>
                <a:srgbClr val="FFCC99"/>
              </a:solidFill>
              <a:ln>
                <a:solidFill>
                  <a:srgbClr val="FF6600"/>
                </a:solidFill>
                <a:miter lim="800000"/>
              </a:ln>
            </p:spPr>
            <p:txBody>
              <a:bodyPr>
                <a:noAutofit/>
              </a:bodyPr>
              <a:lstStyle>
                <a:lvl1pPr marL="342900" indent="-3429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 kumimoji="0" lang="ru-RU" altLang="en-US" sz="3200" b="0" i="0" u="non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defRPr kumimoji="0" lang="ru-RU" altLang="en-US" sz="2800" b="0" i="0" u="none" baseline="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 kumimoji="0" lang="ru-RU" altLang="en-US" sz="2400" b="0" i="0" u="none" baseline="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defRPr kumimoji="0" lang="ru-RU" altLang="en-US" sz="2000" b="0" i="0" u="none" baseline="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»"/>
                  <a:defRPr kumimoji="0" lang="ru-RU" altLang="en-US" sz="2000" b="0" i="0" u="none" baseline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lang="ru-RU" altLang="en-US"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lang="ru-RU" altLang="en-US"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lang="ru-RU" altLang="en-US"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lang="ru-RU" altLang="en-US"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ru-RU" altLang="ru-RU" sz="1800"/>
              </a:p>
            </p:txBody>
          </p:sp>
          <p:sp>
            <p:nvSpPr>
              <p:cNvPr id="5134" name="Oval 23"/>
              <p:cNvSpPr/>
              <p:nvPr/>
            </p:nvSpPr>
            <p:spPr>
              <a:xfrm>
                <a:off x="5469" y="5891"/>
                <a:ext cx="180" cy="180"/>
              </a:xfrm>
              <a:prstGeom prst="ellipse">
                <a:avLst/>
              </a:prstGeom>
              <a:solidFill>
                <a:srgbClr val="0000CC"/>
              </a:solidFill>
              <a:ln>
                <a:solidFill>
                  <a:srgbClr val="000080"/>
                </a:solidFill>
                <a:miter lim="800000"/>
              </a:ln>
            </p:spPr>
            <p:txBody>
              <a:bodyPr>
                <a:noAutofit/>
              </a:bodyPr>
              <a:lstStyle>
                <a:lvl1pPr marL="342900" indent="-3429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 kumimoji="0" lang="ru-RU" altLang="en-US" sz="3200" b="0" i="0" u="non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defRPr kumimoji="0" lang="ru-RU" altLang="en-US" sz="2800" b="0" i="0" u="none" baseline="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 kumimoji="0" lang="ru-RU" altLang="en-US" sz="2400" b="0" i="0" u="none" baseline="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defRPr kumimoji="0" lang="ru-RU" altLang="en-US" sz="2000" b="0" i="0" u="none" baseline="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»"/>
                  <a:defRPr kumimoji="0" lang="ru-RU" altLang="en-US" sz="2000" b="0" i="0" u="none" baseline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lang="ru-RU" altLang="en-US"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lang="ru-RU" altLang="en-US"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lang="ru-RU" altLang="en-US"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lang="ru-RU" altLang="en-US"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ru-RU" altLang="ru-RU" sz="1800"/>
              </a:p>
            </p:txBody>
          </p:sp>
          <p:sp>
            <p:nvSpPr>
              <p:cNvPr id="5135" name="Oval 24"/>
              <p:cNvSpPr/>
              <p:nvPr/>
            </p:nvSpPr>
            <p:spPr>
              <a:xfrm>
                <a:off x="4749" y="5891"/>
                <a:ext cx="180" cy="180"/>
              </a:xfrm>
              <a:prstGeom prst="ellipse">
                <a:avLst/>
              </a:prstGeom>
              <a:solidFill>
                <a:srgbClr val="0000CC"/>
              </a:solidFill>
              <a:ln>
                <a:solidFill>
                  <a:srgbClr val="000080"/>
                </a:solidFill>
                <a:miter lim="800000"/>
              </a:ln>
            </p:spPr>
            <p:txBody>
              <a:bodyPr>
                <a:noAutofit/>
              </a:bodyPr>
              <a:lstStyle>
                <a:lvl1pPr marL="342900" indent="-3429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 kumimoji="0" lang="ru-RU" altLang="en-US" sz="3200" b="0" i="0" u="non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defRPr kumimoji="0" lang="ru-RU" altLang="en-US" sz="2800" b="0" i="0" u="none" baseline="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 kumimoji="0" lang="ru-RU" altLang="en-US" sz="2400" b="0" i="0" u="none" baseline="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defRPr kumimoji="0" lang="ru-RU" altLang="en-US" sz="2000" b="0" i="0" u="none" baseline="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»"/>
                  <a:defRPr kumimoji="0" lang="ru-RU" altLang="en-US" sz="2000" b="0" i="0" u="none" baseline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lang="ru-RU" altLang="en-US"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lang="ru-RU" altLang="en-US"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lang="ru-RU" altLang="en-US"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lang="ru-RU" altLang="en-US"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ru-RU" altLang="ru-RU" sz="1800"/>
              </a:p>
            </p:txBody>
          </p:sp>
          <p:sp>
            <p:nvSpPr>
              <p:cNvPr id="5136" name="AutoShape 25"/>
              <p:cNvSpPr/>
              <p:nvPr/>
            </p:nvSpPr>
            <p:spPr>
              <a:xfrm rot="16200000">
                <a:off x="5081" y="6161"/>
                <a:ext cx="360" cy="540"/>
              </a:xfrm>
              <a:prstGeom prst="moon">
                <a:avLst>
                  <a:gd name="adj" fmla="val 32218"/>
                </a:avLst>
              </a:prstGeom>
              <a:solidFill>
                <a:srgbClr val="FF0000"/>
              </a:solidFill>
              <a:ln>
                <a:solidFill>
                  <a:srgbClr val="CC3300"/>
                </a:solidFill>
                <a:miter lim="800000"/>
              </a:ln>
            </p:spPr>
            <p:txBody>
              <a:bodyPr>
                <a:noAutofit/>
              </a:bodyPr>
              <a:lstStyle>
                <a:lvl1pPr marL="342900" indent="-3429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 kumimoji="0" lang="ru-RU" altLang="en-US" sz="3200" b="0" i="0" u="non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defRPr kumimoji="0" lang="ru-RU" altLang="en-US" sz="2800" b="0" i="0" u="none" baseline="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 kumimoji="0" lang="ru-RU" altLang="en-US" sz="2400" b="0" i="0" u="none" baseline="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defRPr kumimoji="0" lang="ru-RU" altLang="en-US" sz="2000" b="0" i="0" u="none" baseline="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»"/>
                  <a:defRPr kumimoji="0" lang="ru-RU" altLang="en-US" sz="2000" b="0" i="0" u="none" baseline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lang="ru-RU" altLang="en-US"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lang="ru-RU" altLang="en-US"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lang="ru-RU" altLang="en-US"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lang="ru-RU" altLang="en-US"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ru-RU" altLang="ru-RU" sz="1800"/>
              </a:p>
            </p:txBody>
          </p:sp>
          <p:grpSp>
            <p:nvGrpSpPr>
              <p:cNvPr id="5137" name="Group 26"/>
              <p:cNvGrpSpPr/>
              <p:nvPr/>
            </p:nvGrpSpPr>
            <p:grpSpPr>
              <a:xfrm>
                <a:off x="4631" y="6611"/>
                <a:ext cx="1080" cy="540"/>
                <a:chOff x="2291" y="5711"/>
                <a:chExt cx="1080" cy="540"/>
              </a:xfrm>
            </p:grpSpPr>
            <p:sp>
              <p:nvSpPr>
                <p:cNvPr id="5139" name="AutoShape 27"/>
                <p:cNvSpPr/>
                <p:nvPr/>
              </p:nvSpPr>
              <p:spPr>
                <a:xfrm rot="5760000">
                  <a:off x="2291" y="5711"/>
                  <a:ext cx="540" cy="5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CC"/>
                    </a:gs>
                    <a:gs pos="100000">
                      <a:srgbClr val="3399FF"/>
                    </a:gs>
                  </a:gsLst>
                  <a:path path="rect">
                    <a:fillToRect r="100000" b="100000"/>
                  </a:path>
                </a:gradFill>
                <a:ln>
                  <a:solidFill>
                    <a:srgbClr val="0000CC"/>
                  </a:solidFill>
                  <a:miter lim="800000"/>
                </a:ln>
              </p:spPr>
              <p:txBody>
                <a:bodyPr>
                  <a:noAutofit/>
                </a:bodyPr>
                <a:lstStyle>
                  <a:lvl1pPr marL="342900" indent="-34290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kumimoji="0" lang="ru-RU" altLang="en-US" sz="3200" b="0" i="0" u="none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kumimoji="0" lang="ru-RU" altLang="en-US" sz="2800" b="0" i="0" u="none" baseline="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kumimoji="0" lang="ru-RU" altLang="en-US" sz="2400" b="0" i="0" u="none" baseline="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kumimoji="0" lang="ru-RU" altLang="en-US" sz="2000" b="0" i="0" u="none" baseline="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kumimoji="0" lang="ru-RU" altLang="en-US" sz="2000" b="0" i="0" u="none" baseline="0">
                      <a:solidFill>
                        <a:schemeClr val="tx1"/>
                      </a:solidFill>
                      <a:latin typeface="+mn-lt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lang="ru-RU" altLang="en-US" sz="20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lang="ru-RU" altLang="en-US" sz="20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lang="ru-RU" altLang="en-US" sz="20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lang="ru-RU" altLang="en-US" sz="20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ru-RU" altLang="ru-RU" sz="1800"/>
                </a:p>
              </p:txBody>
            </p:sp>
            <p:sp>
              <p:nvSpPr>
                <p:cNvPr id="5140" name="AutoShape 28"/>
                <p:cNvSpPr/>
                <p:nvPr/>
              </p:nvSpPr>
              <p:spPr>
                <a:xfrm rot="15600000">
                  <a:off x="2831" y="5711"/>
                  <a:ext cx="540" cy="5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CC"/>
                    </a:gs>
                    <a:gs pos="100000">
                      <a:srgbClr val="3399FF"/>
                    </a:gs>
                  </a:gsLst>
                  <a:path path="rect">
                    <a:fillToRect r="100000" b="100000"/>
                  </a:path>
                </a:gradFill>
                <a:ln>
                  <a:solidFill>
                    <a:srgbClr val="0000CC"/>
                  </a:solidFill>
                  <a:miter lim="800000"/>
                </a:ln>
              </p:spPr>
              <p:txBody>
                <a:bodyPr>
                  <a:noAutofit/>
                </a:bodyPr>
                <a:lstStyle>
                  <a:lvl1pPr marL="342900" indent="-34290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kumimoji="0" lang="ru-RU" altLang="en-US" sz="3200" b="0" i="0" u="none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kumimoji="0" lang="ru-RU" altLang="en-US" sz="2800" b="0" i="0" u="none" baseline="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 kumimoji="0" lang="ru-RU" altLang="en-US" sz="2400" b="0" i="0" u="none" baseline="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–"/>
                    <a:defRPr kumimoji="0" lang="ru-RU" altLang="en-US" sz="2000" b="0" i="0" u="none" baseline="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defTabSz="914400" rtl="0" eaLnBrk="0" fontAlgn="base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»"/>
                    <a:defRPr kumimoji="0" lang="ru-RU" altLang="en-US" sz="2000" b="0" i="0" u="none" baseline="0">
                      <a:solidFill>
                        <a:schemeClr val="tx1"/>
                      </a:solidFill>
                      <a:latin typeface="+mn-lt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lang="ru-RU" altLang="en-US" sz="20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lang="ru-RU" altLang="en-US" sz="20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lang="ru-RU" altLang="en-US" sz="20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lang="ru-RU" altLang="en-US" sz="20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ru-RU" altLang="ru-RU" sz="1800"/>
                </a:p>
              </p:txBody>
            </p:sp>
          </p:grpSp>
          <p:sp>
            <p:nvSpPr>
              <p:cNvPr id="5138" name="AutoShape 29"/>
              <p:cNvSpPr/>
              <p:nvPr/>
            </p:nvSpPr>
            <p:spPr>
              <a:xfrm rot="6720000">
                <a:off x="4811" y="5171"/>
                <a:ext cx="540" cy="540"/>
              </a:xfrm>
              <a:prstGeom prst="lightningBolt">
                <a:avLst/>
              </a:prstGeom>
              <a:solidFill>
                <a:srgbClr val="A50021"/>
              </a:solidFill>
              <a:ln>
                <a:solidFill>
                  <a:srgbClr val="A50021"/>
                </a:solidFill>
                <a:miter lim="800000"/>
              </a:ln>
            </p:spPr>
            <p:txBody>
              <a:bodyPr>
                <a:noAutofit/>
              </a:bodyPr>
              <a:lstStyle>
                <a:lvl1pPr marL="342900" indent="-3429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 kumimoji="0" lang="ru-RU" altLang="en-US" sz="3200" b="0" i="0" u="non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defRPr kumimoji="0" lang="ru-RU" altLang="en-US" sz="2800" b="0" i="0" u="none" baseline="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 kumimoji="0" lang="ru-RU" altLang="en-US" sz="2400" b="0" i="0" u="none" baseline="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defRPr kumimoji="0" lang="ru-RU" altLang="en-US" sz="2000" b="0" i="0" u="none" baseline="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»"/>
                  <a:defRPr kumimoji="0" lang="ru-RU" altLang="en-US" sz="2000" b="0" i="0" u="none" baseline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lang="ru-RU" altLang="en-US"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lang="ru-RU" altLang="en-US"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lang="ru-RU" altLang="en-US"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lang="ru-RU" altLang="en-US"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ru-RU" altLang="ru-RU" sz="1800"/>
              </a:p>
            </p:txBody>
          </p:sp>
        </p:grpSp>
      </p:grpSp>
      <p:grpSp>
        <p:nvGrpSpPr>
          <p:cNvPr id="5126" name="Group 40"/>
          <p:cNvGrpSpPr/>
          <p:nvPr/>
        </p:nvGrpSpPr>
        <p:grpSpPr>
          <a:xfrm>
            <a:off x="1143000" y="4572000"/>
            <a:ext cx="457200" cy="457200"/>
            <a:chOff x="1157" y="229"/>
            <a:chExt cx="1352" cy="1364"/>
          </a:xfrm>
        </p:grpSpPr>
        <p:sp>
          <p:nvSpPr>
            <p:cNvPr id="5127" name="Freeform 41"/>
            <p:cNvSpPr/>
            <p:nvPr/>
          </p:nvSpPr>
          <p:spPr bwMode="auto">
            <a:xfrm>
              <a:off x="1157" y="229"/>
              <a:ext cx="1352" cy="1364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898" y="157"/>
                </a:cxn>
                <a:cxn ang="0">
                  <a:pos x="822" y="298"/>
                </a:cxn>
                <a:cxn ang="0">
                  <a:pos x="697" y="242"/>
                </a:cxn>
                <a:cxn ang="0">
                  <a:pos x="617" y="211"/>
                </a:cxn>
                <a:cxn ang="0">
                  <a:pos x="511" y="348"/>
                </a:cxn>
                <a:cxn ang="0">
                  <a:pos x="382" y="347"/>
                </a:cxn>
                <a:cxn ang="0">
                  <a:pos x="263" y="253"/>
                </a:cxn>
                <a:cxn ang="0">
                  <a:pos x="140" y="419"/>
                </a:cxn>
                <a:cxn ang="0">
                  <a:pos x="155" y="509"/>
                </a:cxn>
                <a:cxn ang="0">
                  <a:pos x="276" y="698"/>
                </a:cxn>
                <a:cxn ang="0">
                  <a:pos x="423" y="656"/>
                </a:cxn>
                <a:cxn ang="0">
                  <a:pos x="476" y="801"/>
                </a:cxn>
                <a:cxn ang="0">
                  <a:pos x="392" y="1007"/>
                </a:cxn>
                <a:cxn ang="0">
                  <a:pos x="462" y="1138"/>
                </a:cxn>
                <a:cxn ang="0">
                  <a:pos x="483" y="1225"/>
                </a:cxn>
                <a:cxn ang="0">
                  <a:pos x="665" y="1174"/>
                </a:cxn>
                <a:cxn ang="0">
                  <a:pos x="741" y="1023"/>
                </a:cxn>
                <a:cxn ang="0">
                  <a:pos x="858" y="904"/>
                </a:cxn>
                <a:cxn ang="0">
                  <a:pos x="982" y="966"/>
                </a:cxn>
                <a:cxn ang="0">
                  <a:pos x="1028" y="1046"/>
                </a:cxn>
                <a:cxn ang="0">
                  <a:pos x="1135" y="1013"/>
                </a:cxn>
                <a:cxn ang="0">
                  <a:pos x="1261" y="1035"/>
                </a:cxn>
                <a:cxn ang="0">
                  <a:pos x="1266" y="917"/>
                </a:cxn>
                <a:cxn ang="0">
                  <a:pos x="1247" y="784"/>
                </a:cxn>
                <a:cxn ang="0">
                  <a:pos x="1125" y="698"/>
                </a:cxn>
                <a:cxn ang="0">
                  <a:pos x="1063" y="564"/>
                </a:cxn>
                <a:cxn ang="0">
                  <a:pos x="1129" y="386"/>
                </a:cxn>
                <a:cxn ang="0">
                  <a:pos x="1029" y="397"/>
                </a:cxn>
                <a:cxn ang="0">
                  <a:pos x="913" y="370"/>
                </a:cxn>
                <a:cxn ang="0">
                  <a:pos x="1001" y="348"/>
                </a:cxn>
                <a:cxn ang="0">
                  <a:pos x="1181" y="341"/>
                </a:cxn>
                <a:cxn ang="0">
                  <a:pos x="1237" y="365"/>
                </a:cxn>
                <a:cxn ang="0">
                  <a:pos x="1110" y="568"/>
                </a:cxn>
                <a:cxn ang="0">
                  <a:pos x="1241" y="715"/>
                </a:cxn>
                <a:cxn ang="0">
                  <a:pos x="1298" y="914"/>
                </a:cxn>
                <a:cxn ang="0">
                  <a:pos x="1249" y="1081"/>
                </a:cxn>
                <a:cxn ang="0">
                  <a:pos x="1103" y="1069"/>
                </a:cxn>
                <a:cxn ang="0">
                  <a:pos x="963" y="1134"/>
                </a:cxn>
                <a:cxn ang="0">
                  <a:pos x="918" y="968"/>
                </a:cxn>
                <a:cxn ang="0">
                  <a:pos x="722" y="1204"/>
                </a:cxn>
                <a:cxn ang="0">
                  <a:pos x="596" y="1219"/>
                </a:cxn>
                <a:cxn ang="0">
                  <a:pos x="453" y="1327"/>
                </a:cxn>
                <a:cxn ang="0">
                  <a:pos x="400" y="1164"/>
                </a:cxn>
                <a:cxn ang="0">
                  <a:pos x="335" y="1014"/>
                </a:cxn>
                <a:cxn ang="0">
                  <a:pos x="371" y="711"/>
                </a:cxn>
                <a:cxn ang="0">
                  <a:pos x="230" y="774"/>
                </a:cxn>
                <a:cxn ang="0">
                  <a:pos x="36" y="505"/>
                </a:cxn>
                <a:cxn ang="0">
                  <a:pos x="95" y="409"/>
                </a:cxn>
                <a:cxn ang="0">
                  <a:pos x="230" y="242"/>
                </a:cxn>
                <a:cxn ang="0">
                  <a:pos x="351" y="263"/>
                </a:cxn>
                <a:cxn ang="0">
                  <a:pos x="488" y="305"/>
                </a:cxn>
                <a:cxn ang="0">
                  <a:pos x="574" y="134"/>
                </a:cxn>
                <a:cxn ang="0">
                  <a:pos x="699" y="132"/>
                </a:cxn>
                <a:cxn ang="0">
                  <a:pos x="780" y="275"/>
                </a:cxn>
                <a:cxn ang="0">
                  <a:pos x="836" y="234"/>
                </a:cxn>
                <a:cxn ang="0">
                  <a:pos x="881" y="44"/>
                </a:cxn>
              </a:cxnLst>
              <a:rect l="l" t="t" r="GT0" b="GT1"/>
              <a:pathLst>
                <a:path w="1352" h="1364">
                  <a:moveTo>
                    <a:pt x="927" y="7"/>
                  </a:moveTo>
                  <a:lnTo>
                    <a:pt x="924" y="30"/>
                  </a:lnTo>
                  <a:lnTo>
                    <a:pt x="920" y="56"/>
                  </a:lnTo>
                  <a:lnTo>
                    <a:pt x="916" y="82"/>
                  </a:lnTo>
                  <a:lnTo>
                    <a:pt x="910" y="108"/>
                  </a:lnTo>
                  <a:lnTo>
                    <a:pt x="904" y="134"/>
                  </a:lnTo>
                  <a:lnTo>
                    <a:pt x="898" y="157"/>
                  </a:lnTo>
                  <a:lnTo>
                    <a:pt x="891" y="177"/>
                  </a:lnTo>
                  <a:lnTo>
                    <a:pt x="884" y="193"/>
                  </a:lnTo>
                  <a:lnTo>
                    <a:pt x="874" y="213"/>
                  </a:lnTo>
                  <a:lnTo>
                    <a:pt x="864" y="236"/>
                  </a:lnTo>
                  <a:lnTo>
                    <a:pt x="851" y="259"/>
                  </a:lnTo>
                  <a:lnTo>
                    <a:pt x="838" y="280"/>
                  </a:lnTo>
                  <a:lnTo>
                    <a:pt x="822" y="298"/>
                  </a:lnTo>
                  <a:lnTo>
                    <a:pt x="806" y="311"/>
                  </a:lnTo>
                  <a:lnTo>
                    <a:pt x="789" y="316"/>
                  </a:lnTo>
                  <a:lnTo>
                    <a:pt x="770" y="314"/>
                  </a:lnTo>
                  <a:lnTo>
                    <a:pt x="747" y="301"/>
                  </a:lnTo>
                  <a:lnTo>
                    <a:pt x="728" y="283"/>
                  </a:lnTo>
                  <a:lnTo>
                    <a:pt x="711" y="263"/>
                  </a:lnTo>
                  <a:lnTo>
                    <a:pt x="697" y="242"/>
                  </a:lnTo>
                  <a:lnTo>
                    <a:pt x="684" y="217"/>
                  </a:lnTo>
                  <a:lnTo>
                    <a:pt x="669" y="194"/>
                  </a:lnTo>
                  <a:lnTo>
                    <a:pt x="656" y="170"/>
                  </a:lnTo>
                  <a:lnTo>
                    <a:pt x="642" y="147"/>
                  </a:lnTo>
                  <a:lnTo>
                    <a:pt x="637" y="162"/>
                  </a:lnTo>
                  <a:lnTo>
                    <a:pt x="629" y="184"/>
                  </a:lnTo>
                  <a:lnTo>
                    <a:pt x="617" y="211"/>
                  </a:lnTo>
                  <a:lnTo>
                    <a:pt x="604" y="242"/>
                  </a:lnTo>
                  <a:lnTo>
                    <a:pt x="590" y="270"/>
                  </a:lnTo>
                  <a:lnTo>
                    <a:pt x="575" y="296"/>
                  </a:lnTo>
                  <a:lnTo>
                    <a:pt x="561" y="316"/>
                  </a:lnTo>
                  <a:lnTo>
                    <a:pt x="548" y="329"/>
                  </a:lnTo>
                  <a:lnTo>
                    <a:pt x="529" y="339"/>
                  </a:lnTo>
                  <a:lnTo>
                    <a:pt x="511" y="348"/>
                  </a:lnTo>
                  <a:lnTo>
                    <a:pt x="492" y="354"/>
                  </a:lnTo>
                  <a:lnTo>
                    <a:pt x="473" y="358"/>
                  </a:lnTo>
                  <a:lnTo>
                    <a:pt x="454" y="360"/>
                  </a:lnTo>
                  <a:lnTo>
                    <a:pt x="436" y="360"/>
                  </a:lnTo>
                  <a:lnTo>
                    <a:pt x="418" y="358"/>
                  </a:lnTo>
                  <a:lnTo>
                    <a:pt x="401" y="354"/>
                  </a:lnTo>
                  <a:lnTo>
                    <a:pt x="382" y="347"/>
                  </a:lnTo>
                  <a:lnTo>
                    <a:pt x="365" y="339"/>
                  </a:lnTo>
                  <a:lnTo>
                    <a:pt x="348" y="329"/>
                  </a:lnTo>
                  <a:lnTo>
                    <a:pt x="330" y="318"/>
                  </a:lnTo>
                  <a:lnTo>
                    <a:pt x="313" y="303"/>
                  </a:lnTo>
                  <a:lnTo>
                    <a:pt x="296" y="289"/>
                  </a:lnTo>
                  <a:lnTo>
                    <a:pt x="280" y="272"/>
                  </a:lnTo>
                  <a:lnTo>
                    <a:pt x="263" y="253"/>
                  </a:lnTo>
                  <a:lnTo>
                    <a:pt x="251" y="276"/>
                  </a:lnTo>
                  <a:lnTo>
                    <a:pt x="234" y="303"/>
                  </a:lnTo>
                  <a:lnTo>
                    <a:pt x="214" y="331"/>
                  </a:lnTo>
                  <a:lnTo>
                    <a:pt x="192" y="360"/>
                  </a:lnTo>
                  <a:lnTo>
                    <a:pt x="170" y="384"/>
                  </a:lnTo>
                  <a:lnTo>
                    <a:pt x="153" y="406"/>
                  </a:lnTo>
                  <a:lnTo>
                    <a:pt x="140" y="419"/>
                  </a:lnTo>
                  <a:lnTo>
                    <a:pt x="136" y="424"/>
                  </a:lnTo>
                  <a:lnTo>
                    <a:pt x="126" y="434"/>
                  </a:lnTo>
                  <a:lnTo>
                    <a:pt x="114" y="446"/>
                  </a:lnTo>
                  <a:lnTo>
                    <a:pt x="104" y="456"/>
                  </a:lnTo>
                  <a:lnTo>
                    <a:pt x="98" y="462"/>
                  </a:lnTo>
                  <a:lnTo>
                    <a:pt x="127" y="485"/>
                  </a:lnTo>
                  <a:lnTo>
                    <a:pt x="155" y="509"/>
                  </a:lnTo>
                  <a:lnTo>
                    <a:pt x="181" y="538"/>
                  </a:lnTo>
                  <a:lnTo>
                    <a:pt x="204" y="570"/>
                  </a:lnTo>
                  <a:lnTo>
                    <a:pt x="224" y="604"/>
                  </a:lnTo>
                  <a:lnTo>
                    <a:pt x="240" y="640"/>
                  </a:lnTo>
                  <a:lnTo>
                    <a:pt x="251" y="679"/>
                  </a:lnTo>
                  <a:lnTo>
                    <a:pt x="258" y="721"/>
                  </a:lnTo>
                  <a:lnTo>
                    <a:pt x="276" y="698"/>
                  </a:lnTo>
                  <a:lnTo>
                    <a:pt x="294" y="678"/>
                  </a:lnTo>
                  <a:lnTo>
                    <a:pt x="315" y="659"/>
                  </a:lnTo>
                  <a:lnTo>
                    <a:pt x="336" y="646"/>
                  </a:lnTo>
                  <a:lnTo>
                    <a:pt x="358" y="639"/>
                  </a:lnTo>
                  <a:lnTo>
                    <a:pt x="379" y="636"/>
                  </a:lnTo>
                  <a:lnTo>
                    <a:pt x="401" y="642"/>
                  </a:lnTo>
                  <a:lnTo>
                    <a:pt x="423" y="656"/>
                  </a:lnTo>
                  <a:lnTo>
                    <a:pt x="437" y="672"/>
                  </a:lnTo>
                  <a:lnTo>
                    <a:pt x="450" y="689"/>
                  </a:lnTo>
                  <a:lnTo>
                    <a:pt x="460" y="709"/>
                  </a:lnTo>
                  <a:lnTo>
                    <a:pt x="469" y="731"/>
                  </a:lnTo>
                  <a:lnTo>
                    <a:pt x="475" y="754"/>
                  </a:lnTo>
                  <a:lnTo>
                    <a:pt x="476" y="777"/>
                  </a:lnTo>
                  <a:lnTo>
                    <a:pt x="476" y="801"/>
                  </a:lnTo>
                  <a:lnTo>
                    <a:pt x="473" y="827"/>
                  </a:lnTo>
                  <a:lnTo>
                    <a:pt x="466" y="855"/>
                  </a:lnTo>
                  <a:lnTo>
                    <a:pt x="454" y="886"/>
                  </a:lnTo>
                  <a:lnTo>
                    <a:pt x="439" y="919"/>
                  </a:lnTo>
                  <a:lnTo>
                    <a:pt x="423" y="953"/>
                  </a:lnTo>
                  <a:lnTo>
                    <a:pt x="405" y="981"/>
                  </a:lnTo>
                  <a:lnTo>
                    <a:pt x="392" y="1007"/>
                  </a:lnTo>
                  <a:lnTo>
                    <a:pt x="381" y="1025"/>
                  </a:lnTo>
                  <a:lnTo>
                    <a:pt x="377" y="1032"/>
                  </a:lnTo>
                  <a:lnTo>
                    <a:pt x="398" y="1046"/>
                  </a:lnTo>
                  <a:lnTo>
                    <a:pt x="417" y="1065"/>
                  </a:lnTo>
                  <a:lnTo>
                    <a:pt x="434" y="1088"/>
                  </a:lnTo>
                  <a:lnTo>
                    <a:pt x="450" y="1112"/>
                  </a:lnTo>
                  <a:lnTo>
                    <a:pt x="462" y="1138"/>
                  </a:lnTo>
                  <a:lnTo>
                    <a:pt x="472" y="1167"/>
                  </a:lnTo>
                  <a:lnTo>
                    <a:pt x="479" y="1196"/>
                  </a:lnTo>
                  <a:lnTo>
                    <a:pt x="482" y="1226"/>
                  </a:lnTo>
                  <a:lnTo>
                    <a:pt x="482" y="1225"/>
                  </a:lnTo>
                  <a:lnTo>
                    <a:pt x="483" y="1225"/>
                  </a:lnTo>
                  <a:lnTo>
                    <a:pt x="506" y="1207"/>
                  </a:lnTo>
                  <a:lnTo>
                    <a:pt x="531" y="1191"/>
                  </a:lnTo>
                  <a:lnTo>
                    <a:pt x="557" y="1181"/>
                  </a:lnTo>
                  <a:lnTo>
                    <a:pt x="584" y="1173"/>
                  </a:lnTo>
                  <a:lnTo>
                    <a:pt x="611" y="1170"/>
                  </a:lnTo>
                  <a:lnTo>
                    <a:pt x="639" y="1170"/>
                  </a:lnTo>
                  <a:lnTo>
                    <a:pt x="665" y="1174"/>
                  </a:lnTo>
                  <a:lnTo>
                    <a:pt x="689" y="1183"/>
                  </a:lnTo>
                  <a:lnTo>
                    <a:pt x="692" y="1173"/>
                  </a:lnTo>
                  <a:lnTo>
                    <a:pt x="697" y="1153"/>
                  </a:lnTo>
                  <a:lnTo>
                    <a:pt x="705" y="1125"/>
                  </a:lnTo>
                  <a:lnTo>
                    <a:pt x="715" y="1092"/>
                  </a:lnTo>
                  <a:lnTo>
                    <a:pt x="727" y="1056"/>
                  </a:lnTo>
                  <a:lnTo>
                    <a:pt x="741" y="1023"/>
                  </a:lnTo>
                  <a:lnTo>
                    <a:pt x="754" y="991"/>
                  </a:lnTo>
                  <a:lnTo>
                    <a:pt x="769" y="968"/>
                  </a:lnTo>
                  <a:lnTo>
                    <a:pt x="783" y="950"/>
                  </a:lnTo>
                  <a:lnTo>
                    <a:pt x="800" y="934"/>
                  </a:lnTo>
                  <a:lnTo>
                    <a:pt x="819" y="921"/>
                  </a:lnTo>
                  <a:lnTo>
                    <a:pt x="838" y="911"/>
                  </a:lnTo>
                  <a:lnTo>
                    <a:pt x="858" y="904"/>
                  </a:lnTo>
                  <a:lnTo>
                    <a:pt x="880" y="899"/>
                  </a:lnTo>
                  <a:lnTo>
                    <a:pt x="900" y="898"/>
                  </a:lnTo>
                  <a:lnTo>
                    <a:pt x="920" y="901"/>
                  </a:lnTo>
                  <a:lnTo>
                    <a:pt x="943" y="909"/>
                  </a:lnTo>
                  <a:lnTo>
                    <a:pt x="960" y="924"/>
                  </a:lnTo>
                  <a:lnTo>
                    <a:pt x="973" y="942"/>
                  </a:lnTo>
                  <a:lnTo>
                    <a:pt x="982" y="966"/>
                  </a:lnTo>
                  <a:lnTo>
                    <a:pt x="986" y="991"/>
                  </a:lnTo>
                  <a:lnTo>
                    <a:pt x="988" y="1020"/>
                  </a:lnTo>
                  <a:lnTo>
                    <a:pt x="986" y="1049"/>
                  </a:lnTo>
                  <a:lnTo>
                    <a:pt x="982" y="1078"/>
                  </a:lnTo>
                  <a:lnTo>
                    <a:pt x="998" y="1066"/>
                  </a:lnTo>
                  <a:lnTo>
                    <a:pt x="1012" y="1055"/>
                  </a:lnTo>
                  <a:lnTo>
                    <a:pt x="1028" y="1046"/>
                  </a:lnTo>
                  <a:lnTo>
                    <a:pt x="1042" y="1037"/>
                  </a:lnTo>
                  <a:lnTo>
                    <a:pt x="1057" y="1030"/>
                  </a:lnTo>
                  <a:lnTo>
                    <a:pt x="1071" y="1023"/>
                  </a:lnTo>
                  <a:lnTo>
                    <a:pt x="1086" y="1019"/>
                  </a:lnTo>
                  <a:lnTo>
                    <a:pt x="1102" y="1016"/>
                  </a:lnTo>
                  <a:lnTo>
                    <a:pt x="1117" y="1014"/>
                  </a:lnTo>
                  <a:lnTo>
                    <a:pt x="1135" y="1013"/>
                  </a:lnTo>
                  <a:lnTo>
                    <a:pt x="1153" y="1014"/>
                  </a:lnTo>
                  <a:lnTo>
                    <a:pt x="1172" y="1017"/>
                  </a:lnTo>
                  <a:lnTo>
                    <a:pt x="1192" y="1022"/>
                  </a:lnTo>
                  <a:lnTo>
                    <a:pt x="1215" y="1027"/>
                  </a:lnTo>
                  <a:lnTo>
                    <a:pt x="1238" y="1035"/>
                  </a:lnTo>
                  <a:lnTo>
                    <a:pt x="1264" y="1043"/>
                  </a:lnTo>
                  <a:lnTo>
                    <a:pt x="1261" y="1035"/>
                  </a:lnTo>
                  <a:lnTo>
                    <a:pt x="1257" y="1017"/>
                  </a:lnTo>
                  <a:lnTo>
                    <a:pt x="1253" y="999"/>
                  </a:lnTo>
                  <a:lnTo>
                    <a:pt x="1250" y="984"/>
                  </a:lnTo>
                  <a:lnTo>
                    <a:pt x="1251" y="978"/>
                  </a:lnTo>
                  <a:lnTo>
                    <a:pt x="1254" y="964"/>
                  </a:lnTo>
                  <a:lnTo>
                    <a:pt x="1260" y="944"/>
                  </a:lnTo>
                  <a:lnTo>
                    <a:pt x="1266" y="917"/>
                  </a:lnTo>
                  <a:lnTo>
                    <a:pt x="1273" y="889"/>
                  </a:lnTo>
                  <a:lnTo>
                    <a:pt x="1282" y="860"/>
                  </a:lnTo>
                  <a:lnTo>
                    <a:pt x="1292" y="833"/>
                  </a:lnTo>
                  <a:lnTo>
                    <a:pt x="1300" y="812"/>
                  </a:lnTo>
                  <a:lnTo>
                    <a:pt x="1283" y="803"/>
                  </a:lnTo>
                  <a:lnTo>
                    <a:pt x="1266" y="794"/>
                  </a:lnTo>
                  <a:lnTo>
                    <a:pt x="1247" y="784"/>
                  </a:lnTo>
                  <a:lnTo>
                    <a:pt x="1228" y="774"/>
                  </a:lnTo>
                  <a:lnTo>
                    <a:pt x="1210" y="763"/>
                  </a:lnTo>
                  <a:lnTo>
                    <a:pt x="1192" y="753"/>
                  </a:lnTo>
                  <a:lnTo>
                    <a:pt x="1174" y="740"/>
                  </a:lnTo>
                  <a:lnTo>
                    <a:pt x="1156" y="727"/>
                  </a:lnTo>
                  <a:lnTo>
                    <a:pt x="1140" y="712"/>
                  </a:lnTo>
                  <a:lnTo>
                    <a:pt x="1125" y="698"/>
                  </a:lnTo>
                  <a:lnTo>
                    <a:pt x="1110" y="682"/>
                  </a:lnTo>
                  <a:lnTo>
                    <a:pt x="1097" y="665"/>
                  </a:lnTo>
                  <a:lnTo>
                    <a:pt x="1086" y="646"/>
                  </a:lnTo>
                  <a:lnTo>
                    <a:pt x="1076" y="626"/>
                  </a:lnTo>
                  <a:lnTo>
                    <a:pt x="1068" y="606"/>
                  </a:lnTo>
                  <a:lnTo>
                    <a:pt x="1063" y="583"/>
                  </a:lnTo>
                  <a:lnTo>
                    <a:pt x="1063" y="564"/>
                  </a:lnTo>
                  <a:lnTo>
                    <a:pt x="1067" y="538"/>
                  </a:lnTo>
                  <a:lnTo>
                    <a:pt x="1076" y="509"/>
                  </a:lnTo>
                  <a:lnTo>
                    <a:pt x="1087" y="478"/>
                  </a:lnTo>
                  <a:lnTo>
                    <a:pt x="1099" y="447"/>
                  </a:lnTo>
                  <a:lnTo>
                    <a:pt x="1110" y="420"/>
                  </a:lnTo>
                  <a:lnTo>
                    <a:pt x="1120" y="398"/>
                  </a:lnTo>
                  <a:lnTo>
                    <a:pt x="1129" y="386"/>
                  </a:lnTo>
                  <a:lnTo>
                    <a:pt x="1116" y="387"/>
                  </a:lnTo>
                  <a:lnTo>
                    <a:pt x="1103" y="388"/>
                  </a:lnTo>
                  <a:lnTo>
                    <a:pt x="1089" y="390"/>
                  </a:lnTo>
                  <a:lnTo>
                    <a:pt x="1074" y="393"/>
                  </a:lnTo>
                  <a:lnTo>
                    <a:pt x="1060" y="394"/>
                  </a:lnTo>
                  <a:lnTo>
                    <a:pt x="1045" y="397"/>
                  </a:lnTo>
                  <a:lnTo>
                    <a:pt x="1029" y="397"/>
                  </a:lnTo>
                  <a:lnTo>
                    <a:pt x="1014" y="398"/>
                  </a:lnTo>
                  <a:lnTo>
                    <a:pt x="998" y="397"/>
                  </a:lnTo>
                  <a:lnTo>
                    <a:pt x="980" y="396"/>
                  </a:lnTo>
                  <a:lnTo>
                    <a:pt x="965" y="391"/>
                  </a:lnTo>
                  <a:lnTo>
                    <a:pt x="947" y="386"/>
                  </a:lnTo>
                  <a:lnTo>
                    <a:pt x="930" y="378"/>
                  </a:lnTo>
                  <a:lnTo>
                    <a:pt x="913" y="370"/>
                  </a:lnTo>
                  <a:lnTo>
                    <a:pt x="894" y="357"/>
                  </a:lnTo>
                  <a:lnTo>
                    <a:pt x="877" y="342"/>
                  </a:lnTo>
                  <a:lnTo>
                    <a:pt x="927" y="296"/>
                  </a:lnTo>
                  <a:lnTo>
                    <a:pt x="942" y="315"/>
                  </a:lnTo>
                  <a:lnTo>
                    <a:pt x="959" y="329"/>
                  </a:lnTo>
                  <a:lnTo>
                    <a:pt x="979" y="341"/>
                  </a:lnTo>
                  <a:lnTo>
                    <a:pt x="1001" y="348"/>
                  </a:lnTo>
                  <a:lnTo>
                    <a:pt x="1024" y="352"/>
                  </a:lnTo>
                  <a:lnTo>
                    <a:pt x="1050" y="354"/>
                  </a:lnTo>
                  <a:lnTo>
                    <a:pt x="1076" y="352"/>
                  </a:lnTo>
                  <a:lnTo>
                    <a:pt x="1102" y="351"/>
                  </a:lnTo>
                  <a:lnTo>
                    <a:pt x="1129" y="348"/>
                  </a:lnTo>
                  <a:lnTo>
                    <a:pt x="1155" y="345"/>
                  </a:lnTo>
                  <a:lnTo>
                    <a:pt x="1181" y="341"/>
                  </a:lnTo>
                  <a:lnTo>
                    <a:pt x="1205" y="338"/>
                  </a:lnTo>
                  <a:lnTo>
                    <a:pt x="1228" y="335"/>
                  </a:lnTo>
                  <a:lnTo>
                    <a:pt x="1249" y="334"/>
                  </a:lnTo>
                  <a:lnTo>
                    <a:pt x="1267" y="335"/>
                  </a:lnTo>
                  <a:lnTo>
                    <a:pt x="1283" y="338"/>
                  </a:lnTo>
                  <a:lnTo>
                    <a:pt x="1261" y="351"/>
                  </a:lnTo>
                  <a:lnTo>
                    <a:pt x="1237" y="365"/>
                  </a:lnTo>
                  <a:lnTo>
                    <a:pt x="1210" y="383"/>
                  </a:lnTo>
                  <a:lnTo>
                    <a:pt x="1184" y="404"/>
                  </a:lnTo>
                  <a:lnTo>
                    <a:pt x="1159" y="429"/>
                  </a:lnTo>
                  <a:lnTo>
                    <a:pt x="1138" y="457"/>
                  </a:lnTo>
                  <a:lnTo>
                    <a:pt x="1122" y="491"/>
                  </a:lnTo>
                  <a:lnTo>
                    <a:pt x="1110" y="528"/>
                  </a:lnTo>
                  <a:lnTo>
                    <a:pt x="1110" y="568"/>
                  </a:lnTo>
                  <a:lnTo>
                    <a:pt x="1114" y="603"/>
                  </a:lnTo>
                  <a:lnTo>
                    <a:pt x="1125" y="630"/>
                  </a:lnTo>
                  <a:lnTo>
                    <a:pt x="1139" y="649"/>
                  </a:lnTo>
                  <a:lnTo>
                    <a:pt x="1163" y="668"/>
                  </a:lnTo>
                  <a:lnTo>
                    <a:pt x="1188" y="685"/>
                  </a:lnTo>
                  <a:lnTo>
                    <a:pt x="1214" y="701"/>
                  </a:lnTo>
                  <a:lnTo>
                    <a:pt x="1241" y="715"/>
                  </a:lnTo>
                  <a:lnTo>
                    <a:pt x="1267" y="727"/>
                  </a:lnTo>
                  <a:lnTo>
                    <a:pt x="1296" y="738"/>
                  </a:lnTo>
                  <a:lnTo>
                    <a:pt x="1323" y="748"/>
                  </a:lnTo>
                  <a:lnTo>
                    <a:pt x="1352" y="757"/>
                  </a:lnTo>
                  <a:lnTo>
                    <a:pt x="1328" y="809"/>
                  </a:lnTo>
                  <a:lnTo>
                    <a:pt x="1310" y="862"/>
                  </a:lnTo>
                  <a:lnTo>
                    <a:pt x="1298" y="914"/>
                  </a:lnTo>
                  <a:lnTo>
                    <a:pt x="1292" y="964"/>
                  </a:lnTo>
                  <a:lnTo>
                    <a:pt x="1287" y="1009"/>
                  </a:lnTo>
                  <a:lnTo>
                    <a:pt x="1286" y="1048"/>
                  </a:lnTo>
                  <a:lnTo>
                    <a:pt x="1286" y="1076"/>
                  </a:lnTo>
                  <a:lnTo>
                    <a:pt x="1286" y="1094"/>
                  </a:lnTo>
                  <a:lnTo>
                    <a:pt x="1267" y="1086"/>
                  </a:lnTo>
                  <a:lnTo>
                    <a:pt x="1249" y="1081"/>
                  </a:lnTo>
                  <a:lnTo>
                    <a:pt x="1228" y="1075"/>
                  </a:lnTo>
                  <a:lnTo>
                    <a:pt x="1208" y="1071"/>
                  </a:lnTo>
                  <a:lnTo>
                    <a:pt x="1187" y="1068"/>
                  </a:lnTo>
                  <a:lnTo>
                    <a:pt x="1166" y="1066"/>
                  </a:lnTo>
                  <a:lnTo>
                    <a:pt x="1145" y="1066"/>
                  </a:lnTo>
                  <a:lnTo>
                    <a:pt x="1123" y="1068"/>
                  </a:lnTo>
                  <a:lnTo>
                    <a:pt x="1103" y="1069"/>
                  </a:lnTo>
                  <a:lnTo>
                    <a:pt x="1081" y="1073"/>
                  </a:lnTo>
                  <a:lnTo>
                    <a:pt x="1061" y="1079"/>
                  </a:lnTo>
                  <a:lnTo>
                    <a:pt x="1040" y="1086"/>
                  </a:lnTo>
                  <a:lnTo>
                    <a:pt x="1019" y="1095"/>
                  </a:lnTo>
                  <a:lnTo>
                    <a:pt x="1001" y="1107"/>
                  </a:lnTo>
                  <a:lnTo>
                    <a:pt x="982" y="1119"/>
                  </a:lnTo>
                  <a:lnTo>
                    <a:pt x="963" y="1134"/>
                  </a:lnTo>
                  <a:lnTo>
                    <a:pt x="962" y="1124"/>
                  </a:lnTo>
                  <a:lnTo>
                    <a:pt x="959" y="1104"/>
                  </a:lnTo>
                  <a:lnTo>
                    <a:pt x="954" y="1076"/>
                  </a:lnTo>
                  <a:lnTo>
                    <a:pt x="947" y="1046"/>
                  </a:lnTo>
                  <a:lnTo>
                    <a:pt x="939" y="1016"/>
                  </a:lnTo>
                  <a:lnTo>
                    <a:pt x="929" y="989"/>
                  </a:lnTo>
                  <a:lnTo>
                    <a:pt x="918" y="968"/>
                  </a:lnTo>
                  <a:lnTo>
                    <a:pt x="905" y="960"/>
                  </a:lnTo>
                  <a:lnTo>
                    <a:pt x="852" y="964"/>
                  </a:lnTo>
                  <a:lnTo>
                    <a:pt x="809" y="993"/>
                  </a:lnTo>
                  <a:lnTo>
                    <a:pt x="776" y="1039"/>
                  </a:lnTo>
                  <a:lnTo>
                    <a:pt x="750" y="1094"/>
                  </a:lnTo>
                  <a:lnTo>
                    <a:pt x="733" y="1151"/>
                  </a:lnTo>
                  <a:lnTo>
                    <a:pt x="722" y="1204"/>
                  </a:lnTo>
                  <a:lnTo>
                    <a:pt x="718" y="1245"/>
                  </a:lnTo>
                  <a:lnTo>
                    <a:pt x="718" y="1265"/>
                  </a:lnTo>
                  <a:lnTo>
                    <a:pt x="695" y="1240"/>
                  </a:lnTo>
                  <a:lnTo>
                    <a:pt x="671" y="1225"/>
                  </a:lnTo>
                  <a:lnTo>
                    <a:pt x="645" y="1216"/>
                  </a:lnTo>
                  <a:lnTo>
                    <a:pt x="620" y="1214"/>
                  </a:lnTo>
                  <a:lnTo>
                    <a:pt x="596" y="1219"/>
                  </a:lnTo>
                  <a:lnTo>
                    <a:pt x="571" y="1227"/>
                  </a:lnTo>
                  <a:lnTo>
                    <a:pt x="547" y="1240"/>
                  </a:lnTo>
                  <a:lnTo>
                    <a:pt x="525" y="1256"/>
                  </a:lnTo>
                  <a:lnTo>
                    <a:pt x="503" y="1273"/>
                  </a:lnTo>
                  <a:lnTo>
                    <a:pt x="485" y="1291"/>
                  </a:lnTo>
                  <a:lnTo>
                    <a:pt x="467" y="1309"/>
                  </a:lnTo>
                  <a:lnTo>
                    <a:pt x="453" y="1327"/>
                  </a:lnTo>
                  <a:lnTo>
                    <a:pt x="440" y="1341"/>
                  </a:lnTo>
                  <a:lnTo>
                    <a:pt x="431" y="1354"/>
                  </a:lnTo>
                  <a:lnTo>
                    <a:pt x="426" y="1361"/>
                  </a:lnTo>
                  <a:lnTo>
                    <a:pt x="424" y="1364"/>
                  </a:lnTo>
                  <a:lnTo>
                    <a:pt x="424" y="1281"/>
                  </a:lnTo>
                  <a:lnTo>
                    <a:pt x="415" y="1214"/>
                  </a:lnTo>
                  <a:lnTo>
                    <a:pt x="400" y="1164"/>
                  </a:lnTo>
                  <a:lnTo>
                    <a:pt x="381" y="1125"/>
                  </a:lnTo>
                  <a:lnTo>
                    <a:pt x="359" y="1098"/>
                  </a:lnTo>
                  <a:lnTo>
                    <a:pt x="336" y="1078"/>
                  </a:lnTo>
                  <a:lnTo>
                    <a:pt x="313" y="1063"/>
                  </a:lnTo>
                  <a:lnTo>
                    <a:pt x="294" y="1052"/>
                  </a:lnTo>
                  <a:lnTo>
                    <a:pt x="309" y="1040"/>
                  </a:lnTo>
                  <a:lnTo>
                    <a:pt x="335" y="1014"/>
                  </a:lnTo>
                  <a:lnTo>
                    <a:pt x="365" y="974"/>
                  </a:lnTo>
                  <a:lnTo>
                    <a:pt x="394" y="927"/>
                  </a:lnTo>
                  <a:lnTo>
                    <a:pt x="417" y="873"/>
                  </a:lnTo>
                  <a:lnTo>
                    <a:pt x="427" y="819"/>
                  </a:lnTo>
                  <a:lnTo>
                    <a:pt x="418" y="765"/>
                  </a:lnTo>
                  <a:lnTo>
                    <a:pt x="385" y="717"/>
                  </a:lnTo>
                  <a:lnTo>
                    <a:pt x="371" y="711"/>
                  </a:lnTo>
                  <a:lnTo>
                    <a:pt x="351" y="714"/>
                  </a:lnTo>
                  <a:lnTo>
                    <a:pt x="326" y="722"/>
                  </a:lnTo>
                  <a:lnTo>
                    <a:pt x="300" y="734"/>
                  </a:lnTo>
                  <a:lnTo>
                    <a:pt x="274" y="747"/>
                  </a:lnTo>
                  <a:lnTo>
                    <a:pt x="253" y="760"/>
                  </a:lnTo>
                  <a:lnTo>
                    <a:pt x="237" y="768"/>
                  </a:lnTo>
                  <a:lnTo>
                    <a:pt x="230" y="774"/>
                  </a:lnTo>
                  <a:lnTo>
                    <a:pt x="222" y="725"/>
                  </a:lnTo>
                  <a:lnTo>
                    <a:pt x="204" y="679"/>
                  </a:lnTo>
                  <a:lnTo>
                    <a:pt x="179" y="636"/>
                  </a:lnTo>
                  <a:lnTo>
                    <a:pt x="147" y="597"/>
                  </a:lnTo>
                  <a:lnTo>
                    <a:pt x="111" y="563"/>
                  </a:lnTo>
                  <a:lnTo>
                    <a:pt x="74" y="532"/>
                  </a:lnTo>
                  <a:lnTo>
                    <a:pt x="36" y="505"/>
                  </a:lnTo>
                  <a:lnTo>
                    <a:pt x="0" y="482"/>
                  </a:lnTo>
                  <a:lnTo>
                    <a:pt x="12" y="476"/>
                  </a:lnTo>
                  <a:lnTo>
                    <a:pt x="25" y="466"/>
                  </a:lnTo>
                  <a:lnTo>
                    <a:pt x="39" y="456"/>
                  </a:lnTo>
                  <a:lnTo>
                    <a:pt x="57" y="442"/>
                  </a:lnTo>
                  <a:lnTo>
                    <a:pt x="75" y="426"/>
                  </a:lnTo>
                  <a:lnTo>
                    <a:pt x="95" y="409"/>
                  </a:lnTo>
                  <a:lnTo>
                    <a:pt x="116" y="388"/>
                  </a:lnTo>
                  <a:lnTo>
                    <a:pt x="136" y="367"/>
                  </a:lnTo>
                  <a:lnTo>
                    <a:pt x="156" y="344"/>
                  </a:lnTo>
                  <a:lnTo>
                    <a:pt x="176" y="321"/>
                  </a:lnTo>
                  <a:lnTo>
                    <a:pt x="196" y="295"/>
                  </a:lnTo>
                  <a:lnTo>
                    <a:pt x="214" y="269"/>
                  </a:lnTo>
                  <a:lnTo>
                    <a:pt x="230" y="242"/>
                  </a:lnTo>
                  <a:lnTo>
                    <a:pt x="244" y="214"/>
                  </a:lnTo>
                  <a:lnTo>
                    <a:pt x="257" y="187"/>
                  </a:lnTo>
                  <a:lnTo>
                    <a:pt x="266" y="158"/>
                  </a:lnTo>
                  <a:lnTo>
                    <a:pt x="287" y="191"/>
                  </a:lnTo>
                  <a:lnTo>
                    <a:pt x="307" y="220"/>
                  </a:lnTo>
                  <a:lnTo>
                    <a:pt x="329" y="243"/>
                  </a:lnTo>
                  <a:lnTo>
                    <a:pt x="351" y="263"/>
                  </a:lnTo>
                  <a:lnTo>
                    <a:pt x="374" y="279"/>
                  </a:lnTo>
                  <a:lnTo>
                    <a:pt x="398" y="291"/>
                  </a:lnTo>
                  <a:lnTo>
                    <a:pt x="426" y="301"/>
                  </a:lnTo>
                  <a:lnTo>
                    <a:pt x="453" y="308"/>
                  </a:lnTo>
                  <a:lnTo>
                    <a:pt x="464" y="309"/>
                  </a:lnTo>
                  <a:lnTo>
                    <a:pt x="476" y="308"/>
                  </a:lnTo>
                  <a:lnTo>
                    <a:pt x="488" y="305"/>
                  </a:lnTo>
                  <a:lnTo>
                    <a:pt x="500" y="299"/>
                  </a:lnTo>
                  <a:lnTo>
                    <a:pt x="513" y="292"/>
                  </a:lnTo>
                  <a:lnTo>
                    <a:pt x="528" y="282"/>
                  </a:lnTo>
                  <a:lnTo>
                    <a:pt x="541" y="269"/>
                  </a:lnTo>
                  <a:lnTo>
                    <a:pt x="555" y="255"/>
                  </a:lnTo>
                  <a:lnTo>
                    <a:pt x="571" y="198"/>
                  </a:lnTo>
                  <a:lnTo>
                    <a:pt x="574" y="134"/>
                  </a:lnTo>
                  <a:lnTo>
                    <a:pt x="568" y="69"/>
                  </a:lnTo>
                  <a:lnTo>
                    <a:pt x="560" y="13"/>
                  </a:lnTo>
                  <a:lnTo>
                    <a:pt x="597" y="30"/>
                  </a:lnTo>
                  <a:lnTo>
                    <a:pt x="629" y="52"/>
                  </a:lnTo>
                  <a:lnTo>
                    <a:pt x="656" y="76"/>
                  </a:lnTo>
                  <a:lnTo>
                    <a:pt x="679" y="103"/>
                  </a:lnTo>
                  <a:lnTo>
                    <a:pt x="699" y="132"/>
                  </a:lnTo>
                  <a:lnTo>
                    <a:pt x="717" y="161"/>
                  </a:lnTo>
                  <a:lnTo>
                    <a:pt x="733" y="190"/>
                  </a:lnTo>
                  <a:lnTo>
                    <a:pt x="746" y="216"/>
                  </a:lnTo>
                  <a:lnTo>
                    <a:pt x="754" y="234"/>
                  </a:lnTo>
                  <a:lnTo>
                    <a:pt x="764" y="252"/>
                  </a:lnTo>
                  <a:lnTo>
                    <a:pt x="773" y="265"/>
                  </a:lnTo>
                  <a:lnTo>
                    <a:pt x="780" y="275"/>
                  </a:lnTo>
                  <a:lnTo>
                    <a:pt x="789" y="282"/>
                  </a:lnTo>
                  <a:lnTo>
                    <a:pt x="799" y="285"/>
                  </a:lnTo>
                  <a:lnTo>
                    <a:pt x="809" y="282"/>
                  </a:lnTo>
                  <a:lnTo>
                    <a:pt x="819" y="275"/>
                  </a:lnTo>
                  <a:lnTo>
                    <a:pt x="822" y="269"/>
                  </a:lnTo>
                  <a:lnTo>
                    <a:pt x="828" y="255"/>
                  </a:lnTo>
                  <a:lnTo>
                    <a:pt x="836" y="234"/>
                  </a:lnTo>
                  <a:lnTo>
                    <a:pt x="848" y="207"/>
                  </a:lnTo>
                  <a:lnTo>
                    <a:pt x="858" y="178"/>
                  </a:lnTo>
                  <a:lnTo>
                    <a:pt x="868" y="148"/>
                  </a:lnTo>
                  <a:lnTo>
                    <a:pt x="877" y="118"/>
                  </a:lnTo>
                  <a:lnTo>
                    <a:pt x="881" y="92"/>
                  </a:lnTo>
                  <a:lnTo>
                    <a:pt x="881" y="70"/>
                  </a:lnTo>
                  <a:lnTo>
                    <a:pt x="881" y="44"/>
                  </a:lnTo>
                  <a:lnTo>
                    <a:pt x="881" y="20"/>
                  </a:lnTo>
                  <a:lnTo>
                    <a:pt x="880" y="0"/>
                  </a:lnTo>
                  <a:lnTo>
                    <a:pt x="927" y="7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</a:ln>
          </p:spPr>
        </p:sp>
        <p:sp>
          <p:nvSpPr>
            <p:cNvPr id="5128" name="Freeform 42"/>
            <p:cNvSpPr/>
            <p:nvPr/>
          </p:nvSpPr>
          <p:spPr bwMode="auto">
            <a:xfrm>
              <a:off x="2026" y="250"/>
              <a:ext cx="163" cy="291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163" y="10"/>
                </a:cxn>
                <a:cxn ang="0">
                  <a:pos x="142" y="72"/>
                </a:cxn>
                <a:cxn ang="0">
                  <a:pos x="116" y="129"/>
                </a:cxn>
                <a:cxn ang="0">
                  <a:pos x="88" y="176"/>
                </a:cxn>
                <a:cxn ang="0">
                  <a:pos x="62" y="216"/>
                </a:cxn>
                <a:cxn ang="0">
                  <a:pos x="38" y="248"/>
                </a:cxn>
                <a:cxn ang="0">
                  <a:pos x="19" y="272"/>
                </a:cxn>
                <a:cxn ang="0">
                  <a:pos x="5" y="287"/>
                </a:cxn>
                <a:cxn ang="0">
                  <a:pos x="0" y="291"/>
                </a:cxn>
                <a:cxn ang="0">
                  <a:pos x="22" y="252"/>
                </a:cxn>
                <a:cxn ang="0">
                  <a:pos x="41" y="212"/>
                </a:cxn>
                <a:cxn ang="0">
                  <a:pos x="60" y="173"/>
                </a:cxn>
                <a:cxn ang="0">
                  <a:pos x="75" y="134"/>
                </a:cxn>
                <a:cxn ang="0">
                  <a:pos x="88" y="97"/>
                </a:cxn>
                <a:cxn ang="0">
                  <a:pos x="101" y="61"/>
                </a:cxn>
                <a:cxn ang="0">
                  <a:pos x="111" y="29"/>
                </a:cxn>
                <a:cxn ang="0">
                  <a:pos x="120" y="0"/>
                </a:cxn>
                <a:cxn ang="0">
                  <a:pos x="163" y="10"/>
                </a:cxn>
              </a:cxnLst>
              <a:rect l="l" t="t" r="GT0" b="GT1"/>
              <a:pathLst>
                <a:path w="163" h="291">
                  <a:moveTo>
                    <a:pt x="163" y="10"/>
                  </a:moveTo>
                  <a:lnTo>
                    <a:pt x="142" y="72"/>
                  </a:lnTo>
                  <a:lnTo>
                    <a:pt x="116" y="129"/>
                  </a:lnTo>
                  <a:lnTo>
                    <a:pt x="88" y="176"/>
                  </a:lnTo>
                  <a:lnTo>
                    <a:pt x="62" y="216"/>
                  </a:lnTo>
                  <a:lnTo>
                    <a:pt x="38" y="248"/>
                  </a:lnTo>
                  <a:lnTo>
                    <a:pt x="19" y="272"/>
                  </a:lnTo>
                  <a:lnTo>
                    <a:pt x="5" y="287"/>
                  </a:lnTo>
                  <a:lnTo>
                    <a:pt x="0" y="291"/>
                  </a:lnTo>
                  <a:lnTo>
                    <a:pt x="22" y="252"/>
                  </a:lnTo>
                  <a:lnTo>
                    <a:pt x="41" y="212"/>
                  </a:lnTo>
                  <a:lnTo>
                    <a:pt x="60" y="173"/>
                  </a:lnTo>
                  <a:lnTo>
                    <a:pt x="75" y="134"/>
                  </a:lnTo>
                  <a:lnTo>
                    <a:pt x="88" y="97"/>
                  </a:lnTo>
                  <a:lnTo>
                    <a:pt x="101" y="61"/>
                  </a:lnTo>
                  <a:lnTo>
                    <a:pt x="111" y="29"/>
                  </a:lnTo>
                  <a:lnTo>
                    <a:pt x="120" y="0"/>
                  </a:lnTo>
                  <a:lnTo>
                    <a:pt x="163" y="10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</a:ln>
          </p:spPr>
        </p:sp>
        <p:sp>
          <p:nvSpPr>
            <p:cNvPr id="5129" name="Freeform 43"/>
            <p:cNvSpPr/>
            <p:nvPr/>
          </p:nvSpPr>
          <p:spPr bwMode="auto">
            <a:xfrm>
              <a:off x="1655" y="591"/>
              <a:ext cx="609" cy="769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436" y="382"/>
                </a:cxn>
                <a:cxn ang="0">
                  <a:pos x="482" y="424"/>
                </a:cxn>
                <a:cxn ang="0">
                  <a:pos x="518" y="461"/>
                </a:cxn>
                <a:cxn ang="0">
                  <a:pos x="549" y="493"/>
                </a:cxn>
                <a:cxn ang="0">
                  <a:pos x="578" y="529"/>
                </a:cxn>
                <a:cxn ang="0">
                  <a:pos x="598" y="563"/>
                </a:cxn>
                <a:cxn ang="0">
                  <a:pos x="606" y="586"/>
                </a:cxn>
                <a:cxn ang="0">
                  <a:pos x="609" y="596"/>
                </a:cxn>
                <a:cxn ang="0">
                  <a:pos x="591" y="569"/>
                </a:cxn>
                <a:cxn ang="0">
                  <a:pos x="546" y="516"/>
                </a:cxn>
                <a:cxn ang="0">
                  <a:pos x="497" y="467"/>
                </a:cxn>
                <a:cxn ang="0">
                  <a:pos x="444" y="422"/>
                </a:cxn>
                <a:cxn ang="0">
                  <a:pos x="390" y="376"/>
                </a:cxn>
                <a:cxn ang="0">
                  <a:pos x="351" y="330"/>
                </a:cxn>
                <a:cxn ang="0">
                  <a:pos x="327" y="284"/>
                </a:cxn>
                <a:cxn ang="0">
                  <a:pos x="314" y="239"/>
                </a:cxn>
                <a:cxn ang="0">
                  <a:pos x="297" y="248"/>
                </a:cxn>
                <a:cxn ang="0">
                  <a:pos x="271" y="304"/>
                </a:cxn>
                <a:cxn ang="0">
                  <a:pos x="246" y="349"/>
                </a:cxn>
                <a:cxn ang="0">
                  <a:pos x="229" y="379"/>
                </a:cxn>
                <a:cxn ang="0">
                  <a:pos x="171" y="452"/>
                </a:cxn>
                <a:cxn ang="0">
                  <a:pos x="89" y="583"/>
                </a:cxn>
                <a:cxn ang="0">
                  <a:pos x="31" y="694"/>
                </a:cxn>
                <a:cxn ang="0">
                  <a:pos x="4" y="760"/>
                </a:cxn>
                <a:cxn ang="0">
                  <a:pos x="13" y="716"/>
                </a:cxn>
                <a:cxn ang="0">
                  <a:pos x="41" y="622"/>
                </a:cxn>
                <a:cxn ang="0">
                  <a:pos x="80" y="537"/>
                </a:cxn>
                <a:cxn ang="0">
                  <a:pos x="135" y="451"/>
                </a:cxn>
                <a:cxn ang="0">
                  <a:pos x="201" y="360"/>
                </a:cxn>
                <a:cxn ang="0">
                  <a:pos x="256" y="249"/>
                </a:cxn>
                <a:cxn ang="0">
                  <a:pos x="297" y="136"/>
                </a:cxn>
                <a:cxn ang="0">
                  <a:pos x="317" y="49"/>
                </a:cxn>
                <a:cxn ang="0">
                  <a:pos x="354" y="0"/>
                </a:cxn>
                <a:cxn ang="0">
                  <a:pos x="354" y="60"/>
                </a:cxn>
                <a:cxn ang="0">
                  <a:pos x="341" y="123"/>
                </a:cxn>
                <a:cxn ang="0">
                  <a:pos x="343" y="188"/>
                </a:cxn>
                <a:cxn ang="0">
                  <a:pos x="353" y="249"/>
                </a:cxn>
                <a:cxn ang="0">
                  <a:pos x="374" y="308"/>
                </a:cxn>
                <a:cxn ang="0">
                  <a:pos x="410" y="359"/>
                </a:cxn>
              </a:cxnLst>
              <a:rect l="l" t="t" r="GT0" b="GT1"/>
              <a:pathLst>
                <a:path w="609" h="769">
                  <a:moveTo>
                    <a:pt x="410" y="359"/>
                  </a:moveTo>
                  <a:lnTo>
                    <a:pt x="436" y="382"/>
                  </a:lnTo>
                  <a:lnTo>
                    <a:pt x="461" y="403"/>
                  </a:lnTo>
                  <a:lnTo>
                    <a:pt x="482" y="424"/>
                  </a:lnTo>
                  <a:lnTo>
                    <a:pt x="501" y="444"/>
                  </a:lnTo>
                  <a:lnTo>
                    <a:pt x="518" y="461"/>
                  </a:lnTo>
                  <a:lnTo>
                    <a:pt x="534" y="478"/>
                  </a:lnTo>
                  <a:lnTo>
                    <a:pt x="549" y="493"/>
                  </a:lnTo>
                  <a:lnTo>
                    <a:pt x="560" y="507"/>
                  </a:lnTo>
                  <a:lnTo>
                    <a:pt x="578" y="529"/>
                  </a:lnTo>
                  <a:lnTo>
                    <a:pt x="589" y="547"/>
                  </a:lnTo>
                  <a:lnTo>
                    <a:pt x="598" y="563"/>
                  </a:lnTo>
                  <a:lnTo>
                    <a:pt x="604" y="576"/>
                  </a:lnTo>
                  <a:lnTo>
                    <a:pt x="606" y="586"/>
                  </a:lnTo>
                  <a:lnTo>
                    <a:pt x="609" y="592"/>
                  </a:lnTo>
                  <a:lnTo>
                    <a:pt x="609" y="596"/>
                  </a:lnTo>
                  <a:lnTo>
                    <a:pt x="609" y="598"/>
                  </a:lnTo>
                  <a:lnTo>
                    <a:pt x="591" y="569"/>
                  </a:lnTo>
                  <a:lnTo>
                    <a:pt x="569" y="542"/>
                  </a:lnTo>
                  <a:lnTo>
                    <a:pt x="546" y="516"/>
                  </a:lnTo>
                  <a:lnTo>
                    <a:pt x="521" y="490"/>
                  </a:lnTo>
                  <a:lnTo>
                    <a:pt x="497" y="467"/>
                  </a:lnTo>
                  <a:lnTo>
                    <a:pt x="469" y="444"/>
                  </a:lnTo>
                  <a:lnTo>
                    <a:pt x="444" y="422"/>
                  </a:lnTo>
                  <a:lnTo>
                    <a:pt x="416" y="401"/>
                  </a:lnTo>
                  <a:lnTo>
                    <a:pt x="390" y="376"/>
                  </a:lnTo>
                  <a:lnTo>
                    <a:pt x="369" y="353"/>
                  </a:lnTo>
                  <a:lnTo>
                    <a:pt x="351" y="330"/>
                  </a:lnTo>
                  <a:lnTo>
                    <a:pt x="337" y="307"/>
                  </a:lnTo>
                  <a:lnTo>
                    <a:pt x="327" y="284"/>
                  </a:lnTo>
                  <a:lnTo>
                    <a:pt x="320" y="262"/>
                  </a:lnTo>
                  <a:lnTo>
                    <a:pt x="314" y="239"/>
                  </a:lnTo>
                  <a:lnTo>
                    <a:pt x="309" y="216"/>
                  </a:lnTo>
                  <a:lnTo>
                    <a:pt x="297" y="248"/>
                  </a:lnTo>
                  <a:lnTo>
                    <a:pt x="284" y="277"/>
                  </a:lnTo>
                  <a:lnTo>
                    <a:pt x="271" y="304"/>
                  </a:lnTo>
                  <a:lnTo>
                    <a:pt x="258" y="329"/>
                  </a:lnTo>
                  <a:lnTo>
                    <a:pt x="246" y="349"/>
                  </a:lnTo>
                  <a:lnTo>
                    <a:pt x="236" y="366"/>
                  </a:lnTo>
                  <a:lnTo>
                    <a:pt x="229" y="379"/>
                  </a:lnTo>
                  <a:lnTo>
                    <a:pt x="223" y="386"/>
                  </a:lnTo>
                  <a:lnTo>
                    <a:pt x="171" y="452"/>
                  </a:lnTo>
                  <a:lnTo>
                    <a:pt x="126" y="520"/>
                  </a:lnTo>
                  <a:lnTo>
                    <a:pt x="89" y="583"/>
                  </a:lnTo>
                  <a:lnTo>
                    <a:pt x="57" y="642"/>
                  </a:lnTo>
                  <a:lnTo>
                    <a:pt x="31" y="694"/>
                  </a:lnTo>
                  <a:lnTo>
                    <a:pt x="14" y="733"/>
                  </a:lnTo>
                  <a:lnTo>
                    <a:pt x="4" y="760"/>
                  </a:lnTo>
                  <a:lnTo>
                    <a:pt x="0" y="769"/>
                  </a:lnTo>
                  <a:lnTo>
                    <a:pt x="13" y="716"/>
                  </a:lnTo>
                  <a:lnTo>
                    <a:pt x="27" y="667"/>
                  </a:lnTo>
                  <a:lnTo>
                    <a:pt x="41" y="622"/>
                  </a:lnTo>
                  <a:lnTo>
                    <a:pt x="60" y="579"/>
                  </a:lnTo>
                  <a:lnTo>
                    <a:pt x="80" y="537"/>
                  </a:lnTo>
                  <a:lnTo>
                    <a:pt x="105" y="494"/>
                  </a:lnTo>
                  <a:lnTo>
                    <a:pt x="135" y="451"/>
                  </a:lnTo>
                  <a:lnTo>
                    <a:pt x="171" y="403"/>
                  </a:lnTo>
                  <a:lnTo>
                    <a:pt x="201" y="360"/>
                  </a:lnTo>
                  <a:lnTo>
                    <a:pt x="230" y="307"/>
                  </a:lnTo>
                  <a:lnTo>
                    <a:pt x="256" y="249"/>
                  </a:lnTo>
                  <a:lnTo>
                    <a:pt x="278" y="190"/>
                  </a:lnTo>
                  <a:lnTo>
                    <a:pt x="297" y="136"/>
                  </a:lnTo>
                  <a:lnTo>
                    <a:pt x="309" y="87"/>
                  </a:lnTo>
                  <a:lnTo>
                    <a:pt x="317" y="49"/>
                  </a:lnTo>
                  <a:lnTo>
                    <a:pt x="315" y="26"/>
                  </a:lnTo>
                  <a:lnTo>
                    <a:pt x="354" y="0"/>
                  </a:lnTo>
                  <a:lnTo>
                    <a:pt x="356" y="29"/>
                  </a:lnTo>
                  <a:lnTo>
                    <a:pt x="354" y="60"/>
                  </a:lnTo>
                  <a:lnTo>
                    <a:pt x="348" y="91"/>
                  </a:lnTo>
                  <a:lnTo>
                    <a:pt x="341" y="123"/>
                  </a:lnTo>
                  <a:lnTo>
                    <a:pt x="341" y="156"/>
                  </a:lnTo>
                  <a:lnTo>
                    <a:pt x="343" y="188"/>
                  </a:lnTo>
                  <a:lnTo>
                    <a:pt x="346" y="219"/>
                  </a:lnTo>
                  <a:lnTo>
                    <a:pt x="353" y="249"/>
                  </a:lnTo>
                  <a:lnTo>
                    <a:pt x="361" y="280"/>
                  </a:lnTo>
                  <a:lnTo>
                    <a:pt x="374" y="308"/>
                  </a:lnTo>
                  <a:lnTo>
                    <a:pt x="390" y="334"/>
                  </a:lnTo>
                  <a:lnTo>
                    <a:pt x="410" y="359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</a:ln>
          </p:spPr>
        </p:sp>
        <p:sp>
          <p:nvSpPr>
            <p:cNvPr id="5130" name="Freeform 44"/>
            <p:cNvSpPr/>
            <p:nvPr/>
          </p:nvSpPr>
          <p:spPr bwMode="auto">
            <a:xfrm>
              <a:off x="1333" y="538"/>
              <a:ext cx="585" cy="249"/>
            </a:xfrm>
            <a:custGeom>
              <a:gdLst>
                <a:gd name="GT0" fmla="+- l w 0"/>
                <a:gd name="GT1" fmla="+- t h 0"/>
              </a:gdLst>
              <a:cxnLst>
                <a:cxn ang="0">
                  <a:pos x="561" y="140"/>
                </a:cxn>
                <a:cxn ang="0">
                  <a:pos x="578" y="128"/>
                </a:cxn>
                <a:cxn ang="0">
                  <a:pos x="561" y="184"/>
                </a:cxn>
                <a:cxn ang="0">
                  <a:pos x="529" y="202"/>
                </a:cxn>
                <a:cxn ang="0">
                  <a:pos x="497" y="219"/>
                </a:cxn>
                <a:cxn ang="0">
                  <a:pos x="467" y="232"/>
                </a:cxn>
                <a:cxn ang="0">
                  <a:pos x="435" y="242"/>
                </a:cxn>
                <a:cxn ang="0">
                  <a:pos x="401" y="248"/>
                </a:cxn>
                <a:cxn ang="0">
                  <a:pos x="362" y="249"/>
                </a:cxn>
                <a:cxn ang="0">
                  <a:pos x="319" y="243"/>
                </a:cxn>
                <a:cxn ang="0">
                  <a:pos x="270" y="231"/>
                </a:cxn>
                <a:cxn ang="0">
                  <a:pos x="237" y="219"/>
                </a:cxn>
                <a:cxn ang="0">
                  <a:pos x="203" y="207"/>
                </a:cxn>
                <a:cxn ang="0">
                  <a:pos x="170" y="197"/>
                </a:cxn>
                <a:cxn ang="0">
                  <a:pos x="137" y="187"/>
                </a:cxn>
                <a:cxn ang="0">
                  <a:pos x="104" y="179"/>
                </a:cxn>
                <a:cxn ang="0">
                  <a:pos x="69" y="173"/>
                </a:cxn>
                <a:cxn ang="0">
                  <a:pos x="35" y="169"/>
                </a:cxn>
                <a:cxn ang="0">
                  <a:pos x="0" y="167"/>
                </a:cxn>
                <a:cxn ang="0">
                  <a:pos x="5" y="166"/>
                </a:cxn>
                <a:cxn ang="0">
                  <a:pos x="16" y="163"/>
                </a:cxn>
                <a:cxn ang="0">
                  <a:pos x="36" y="161"/>
                </a:cxn>
                <a:cxn ang="0">
                  <a:pos x="68" y="160"/>
                </a:cxn>
                <a:cxn ang="0">
                  <a:pos x="110" y="163"/>
                </a:cxn>
                <a:cxn ang="0">
                  <a:pos x="165" y="172"/>
                </a:cxn>
                <a:cxn ang="0">
                  <a:pos x="232" y="187"/>
                </a:cxn>
                <a:cxn ang="0">
                  <a:pos x="316" y="212"/>
                </a:cxn>
                <a:cxn ang="0">
                  <a:pos x="366" y="216"/>
                </a:cxn>
                <a:cxn ang="0">
                  <a:pos x="415" y="210"/>
                </a:cxn>
                <a:cxn ang="0">
                  <a:pos x="464" y="195"/>
                </a:cxn>
                <a:cxn ang="0">
                  <a:pos x="510" y="172"/>
                </a:cxn>
                <a:cxn ang="0">
                  <a:pos x="489" y="159"/>
                </a:cxn>
                <a:cxn ang="0">
                  <a:pos x="472" y="141"/>
                </a:cxn>
                <a:cxn ang="0">
                  <a:pos x="459" y="120"/>
                </a:cxn>
                <a:cxn ang="0">
                  <a:pos x="448" y="94"/>
                </a:cxn>
                <a:cxn ang="0">
                  <a:pos x="456" y="33"/>
                </a:cxn>
                <a:cxn ang="0">
                  <a:pos x="470" y="0"/>
                </a:cxn>
                <a:cxn ang="0">
                  <a:pos x="466" y="25"/>
                </a:cxn>
                <a:cxn ang="0">
                  <a:pos x="470" y="68"/>
                </a:cxn>
                <a:cxn ang="0">
                  <a:pos x="493" y="114"/>
                </a:cxn>
                <a:cxn ang="0">
                  <a:pos x="552" y="146"/>
                </a:cxn>
              </a:cxnLst>
              <a:rect l="l" t="t" r="GT0" b="GT1"/>
              <a:pathLst>
                <a:path w="585" h="249">
                  <a:moveTo>
                    <a:pt x="552" y="146"/>
                  </a:moveTo>
                  <a:lnTo>
                    <a:pt x="561" y="140"/>
                  </a:lnTo>
                  <a:lnTo>
                    <a:pt x="570" y="134"/>
                  </a:lnTo>
                  <a:lnTo>
                    <a:pt x="578" y="128"/>
                  </a:lnTo>
                  <a:lnTo>
                    <a:pt x="585" y="123"/>
                  </a:lnTo>
                  <a:lnTo>
                    <a:pt x="561" y="184"/>
                  </a:lnTo>
                  <a:lnTo>
                    <a:pt x="545" y="193"/>
                  </a:lnTo>
                  <a:lnTo>
                    <a:pt x="529" y="202"/>
                  </a:lnTo>
                  <a:lnTo>
                    <a:pt x="513" y="210"/>
                  </a:lnTo>
                  <a:lnTo>
                    <a:pt x="497" y="219"/>
                  </a:lnTo>
                  <a:lnTo>
                    <a:pt x="482" y="226"/>
                  </a:lnTo>
                  <a:lnTo>
                    <a:pt x="467" y="232"/>
                  </a:lnTo>
                  <a:lnTo>
                    <a:pt x="451" y="238"/>
                  </a:lnTo>
                  <a:lnTo>
                    <a:pt x="435" y="242"/>
                  </a:lnTo>
                  <a:lnTo>
                    <a:pt x="418" y="246"/>
                  </a:lnTo>
                  <a:lnTo>
                    <a:pt x="401" y="248"/>
                  </a:lnTo>
                  <a:lnTo>
                    <a:pt x="382" y="249"/>
                  </a:lnTo>
                  <a:lnTo>
                    <a:pt x="362" y="249"/>
                  </a:lnTo>
                  <a:lnTo>
                    <a:pt x="342" y="246"/>
                  </a:lnTo>
                  <a:lnTo>
                    <a:pt x="319" y="243"/>
                  </a:lnTo>
                  <a:lnTo>
                    <a:pt x="296" y="238"/>
                  </a:lnTo>
                  <a:lnTo>
                    <a:pt x="270" y="231"/>
                  </a:lnTo>
                  <a:lnTo>
                    <a:pt x="254" y="225"/>
                  </a:lnTo>
                  <a:lnTo>
                    <a:pt x="237" y="219"/>
                  </a:lnTo>
                  <a:lnTo>
                    <a:pt x="221" y="213"/>
                  </a:lnTo>
                  <a:lnTo>
                    <a:pt x="203" y="207"/>
                  </a:lnTo>
                  <a:lnTo>
                    <a:pt x="188" y="202"/>
                  </a:lnTo>
                  <a:lnTo>
                    <a:pt x="170" y="197"/>
                  </a:lnTo>
                  <a:lnTo>
                    <a:pt x="154" y="192"/>
                  </a:lnTo>
                  <a:lnTo>
                    <a:pt x="137" y="187"/>
                  </a:lnTo>
                  <a:lnTo>
                    <a:pt x="120" y="183"/>
                  </a:lnTo>
                  <a:lnTo>
                    <a:pt x="104" y="179"/>
                  </a:lnTo>
                  <a:lnTo>
                    <a:pt x="87" y="176"/>
                  </a:lnTo>
                  <a:lnTo>
                    <a:pt x="69" y="173"/>
                  </a:lnTo>
                  <a:lnTo>
                    <a:pt x="52" y="170"/>
                  </a:lnTo>
                  <a:lnTo>
                    <a:pt x="35" y="169"/>
                  </a:lnTo>
                  <a:lnTo>
                    <a:pt x="17" y="167"/>
                  </a:lnTo>
                  <a:lnTo>
                    <a:pt x="0" y="167"/>
                  </a:lnTo>
                  <a:lnTo>
                    <a:pt x="2" y="167"/>
                  </a:lnTo>
                  <a:lnTo>
                    <a:pt x="5" y="166"/>
                  </a:lnTo>
                  <a:lnTo>
                    <a:pt x="9" y="164"/>
                  </a:lnTo>
                  <a:lnTo>
                    <a:pt x="16" y="163"/>
                  </a:lnTo>
                  <a:lnTo>
                    <a:pt x="25" y="161"/>
                  </a:lnTo>
                  <a:lnTo>
                    <a:pt x="36" y="161"/>
                  </a:lnTo>
                  <a:lnTo>
                    <a:pt x="51" y="160"/>
                  </a:lnTo>
                  <a:lnTo>
                    <a:pt x="68" y="160"/>
                  </a:lnTo>
                  <a:lnTo>
                    <a:pt x="87" y="161"/>
                  </a:lnTo>
                  <a:lnTo>
                    <a:pt x="110" y="163"/>
                  </a:lnTo>
                  <a:lnTo>
                    <a:pt x="136" y="167"/>
                  </a:lnTo>
                  <a:lnTo>
                    <a:pt x="165" y="172"/>
                  </a:lnTo>
                  <a:lnTo>
                    <a:pt x="196" y="179"/>
                  </a:lnTo>
                  <a:lnTo>
                    <a:pt x="232" y="187"/>
                  </a:lnTo>
                  <a:lnTo>
                    <a:pt x="273" y="199"/>
                  </a:lnTo>
                  <a:lnTo>
                    <a:pt x="316" y="212"/>
                  </a:lnTo>
                  <a:lnTo>
                    <a:pt x="342" y="216"/>
                  </a:lnTo>
                  <a:lnTo>
                    <a:pt x="366" y="216"/>
                  </a:lnTo>
                  <a:lnTo>
                    <a:pt x="391" y="215"/>
                  </a:lnTo>
                  <a:lnTo>
                    <a:pt x="415" y="210"/>
                  </a:lnTo>
                  <a:lnTo>
                    <a:pt x="440" y="203"/>
                  </a:lnTo>
                  <a:lnTo>
                    <a:pt x="464" y="195"/>
                  </a:lnTo>
                  <a:lnTo>
                    <a:pt x="487" y="184"/>
                  </a:lnTo>
                  <a:lnTo>
                    <a:pt x="510" y="172"/>
                  </a:lnTo>
                  <a:lnTo>
                    <a:pt x="499" y="166"/>
                  </a:lnTo>
                  <a:lnTo>
                    <a:pt x="489" y="159"/>
                  </a:lnTo>
                  <a:lnTo>
                    <a:pt x="480" y="150"/>
                  </a:lnTo>
                  <a:lnTo>
                    <a:pt x="472" y="141"/>
                  </a:lnTo>
                  <a:lnTo>
                    <a:pt x="464" y="131"/>
                  </a:lnTo>
                  <a:lnTo>
                    <a:pt x="459" y="120"/>
                  </a:lnTo>
                  <a:lnTo>
                    <a:pt x="453" y="107"/>
                  </a:lnTo>
                  <a:lnTo>
                    <a:pt x="448" y="94"/>
                  </a:lnTo>
                  <a:lnTo>
                    <a:pt x="447" y="64"/>
                  </a:lnTo>
                  <a:lnTo>
                    <a:pt x="456" y="33"/>
                  </a:lnTo>
                  <a:lnTo>
                    <a:pt x="466" y="9"/>
                  </a:lnTo>
                  <a:lnTo>
                    <a:pt x="470" y="0"/>
                  </a:lnTo>
                  <a:lnTo>
                    <a:pt x="469" y="9"/>
                  </a:lnTo>
                  <a:lnTo>
                    <a:pt x="466" y="25"/>
                  </a:lnTo>
                  <a:lnTo>
                    <a:pt x="466" y="45"/>
                  </a:lnTo>
                  <a:lnTo>
                    <a:pt x="470" y="68"/>
                  </a:lnTo>
                  <a:lnTo>
                    <a:pt x="479" y="91"/>
                  </a:lnTo>
                  <a:lnTo>
                    <a:pt x="493" y="114"/>
                  </a:lnTo>
                  <a:lnTo>
                    <a:pt x="518" y="133"/>
                  </a:lnTo>
                  <a:lnTo>
                    <a:pt x="552" y="146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</a:ln>
          </p:spPr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7467 0.125 0.16667 C 0.125 0.25867 0.069 0.33333 0 0.33333 C -0.069 0.33333 -0.125 0.25867 -0.125 0.16667 C -0.125 0.07467 -0.069 0 0 0 Z" ptsTypes="">
                                      <p:cBhvr>
                                        <p:cTn id="1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 0.132 L 0.031 0 L 0.047 0.132 L 0.063 0 L 0.078 0.132 L 0.094 0 L 0.109 0.132 L 0.125 0 L 0.141 0.132 L 0.156 0 L 0.172 0.132 L 0.187 0 L 0.203 0.132 L 0.219 0 L 0.234 0.132 L 0.25 0 E" ptsTypes="">
                                      <p:cBhvr>
                                        <p:cTn id="23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21644 C -0.04167 0.21667 -0.02466 0.12986 -0.02466 0.13009 C -0.00764 0.05903 0.01927 0.03102 0.05833 0.03102 C 0.0783 0.03102 0.09635 0.04167 0.11041 0.05903 C 0.12031 0.07107 0.13229 0.07778 0.14531 0.07778 C 0.17031 0.07778 0.19132 0.0537 0.1993 0.01921 C 0.1993 0.01945 0.20833 -0.02222 0.20833 -0.02199 C 0.20833 -0.02222 0.19027 0.06574 0.19027 0.06597 C 0.17326 0.13519 0.14635 0.1632 0.10833 0.1632 C 0.08836 0.1632 0.06927 0.15255 0.05434 0.1338 C 0.04531 0.12315 0.03333 0.11644 0.02135 0.11644 C -0.00365 0.11644 -0.02466 0.14051 -0.03264 0.175 C -0.03264 0.17523 -0.04167 0.21644 -0.04167 0.21667 Z" ptsTypes="">
                                      <p:cBhvr>
                                        <p:cTn id="2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6146" name="Rectangle 5"/>
          <p:cNvSpPr/>
          <p:nvPr/>
        </p:nvSpPr>
        <p:spPr>
          <a:xfrm>
            <a:off x="0" y="0"/>
            <a:ext cx="9144000" cy="6889750"/>
          </a:xfrm>
          <a:prstGeom prst="rect">
            <a:avLst/>
          </a:prstGeom>
          <a:gradFill rotWithShape="1">
            <a:gsLst>
              <a:gs pos="0">
                <a:srgbClr val="FFFF00">
                  <a:alpha val="81000"/>
                </a:srgbClr>
              </a:gs>
              <a:gs pos="100000">
                <a:srgbClr val="FF00FF">
                  <a:alpha val="82001"/>
                </a:srgbClr>
              </a:gs>
            </a:gsLst>
            <a:path path="rect">
              <a:fillToRect r="100000" b="100000"/>
            </a:path>
          </a:gradFill>
          <a:ln>
            <a:solidFill>
              <a:prstClr val="black"/>
            </a:solidFill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1800" b="1">
              <a:solidFill>
                <a:srgbClr val="006666"/>
              </a:solidFill>
            </a:endParaRPr>
          </a:p>
        </p:txBody>
      </p:sp>
      <p:sp>
        <p:nvSpPr>
          <p:cNvPr id="6147" name="Rectangle 5"/>
          <p:cNvSpPr/>
          <p:nvPr/>
        </p:nvSpPr>
        <p:spPr>
          <a:xfrm>
            <a:off x="533400" y="4752975"/>
            <a:ext cx="7772400" cy="793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algn="ctr" eaLnBrk="1" hangingPunct="1">
              <a:spcBef>
                <a:spcPct val="0"/>
              </a:spcBef>
              <a:buNone/>
            </a:pPr>
            <a:endParaRPr lang="ru-RU" altLang="ru-RU" b="1" u="sng">
              <a:solidFill>
                <a:schemeClr val="hlink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1800" b="1"/>
          </a:p>
        </p:txBody>
      </p:sp>
      <p:grpSp>
        <p:nvGrpSpPr>
          <p:cNvPr id="6148" name="Группа 29"/>
          <p:cNvGrpSpPr/>
          <p:nvPr/>
        </p:nvGrpSpPr>
        <p:grpSpPr>
          <a:xfrm>
            <a:off x="152400" y="533400"/>
            <a:ext cx="8763000" cy="5257800"/>
            <a:chOff x="152400" y="-76200"/>
            <a:chExt cx="8763000" cy="5257800"/>
          </a:xfrm>
        </p:grpSpPr>
        <p:sp>
          <p:nvSpPr>
            <p:cNvPr id="6149" name="AutoShape 7"/>
            <p:cNvSpPr/>
            <p:nvPr/>
          </p:nvSpPr>
          <p:spPr>
            <a:xfrm>
              <a:off x="304800" y="-76200"/>
              <a:ext cx="8458200" cy="990600"/>
            </a:xfrm>
            <a:prstGeom prst="bevel">
              <a:avLst>
                <a:gd name="adj" fmla="val 12500"/>
              </a:avLst>
            </a:prstGeom>
            <a:solidFill>
              <a:srgbClr val="CC99FF">
                <a:alpha val="38823"/>
              </a:srgbClr>
            </a:solidFill>
            <a:ln w="25400" cap="rnd">
              <a:solidFill>
                <a:srgbClr val="800080"/>
              </a:solidFill>
              <a:prstDash val="sysDot"/>
              <a:miter lim="800000"/>
            </a:ln>
          </p:spPr>
          <p:txBody>
            <a:bodyPr wrap="none" anchor="ctr" anchorCtr="0">
              <a:no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800" b="0" i="0" u="none" baseline="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2400" b="0" i="0" u="none" baseline="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42900" lvl="0" indent="-342900" algn="ctr" eaLnBrk="1" hangingPunct="1">
                <a:spcBef>
                  <a:spcPct val="0"/>
                </a:spcBef>
                <a:buNone/>
              </a:pPr>
              <a:r>
                <a:rPr lang="ru-RU" altLang="ru-RU" sz="1800" b="1">
                  <a:solidFill>
                    <a:srgbClr val="800080"/>
                  </a:solidFill>
                </a:rPr>
                <a:t>Формы организации работы</a:t>
              </a:r>
              <a:endParaRPr lang="ru-RU" altLang="ru-RU" sz="1800" b="1">
                <a:solidFill>
                  <a:srgbClr val="800080"/>
                </a:solidFill>
              </a:endParaRPr>
            </a:p>
            <a:p>
              <a:pPr marL="342900" lvl="0" indent="-342900" algn="ctr" eaLnBrk="1" hangingPunct="1">
                <a:spcBef>
                  <a:spcPct val="0"/>
                </a:spcBef>
                <a:buNone/>
              </a:pPr>
              <a:r>
                <a:rPr lang="ru-RU" altLang="ru-RU" sz="1800" b="1">
                  <a:solidFill>
                    <a:srgbClr val="800080"/>
                  </a:solidFill>
                </a:rPr>
                <a:t>по использованию нетрадиционных способов рисования</a:t>
              </a:r>
              <a:endParaRPr lang="ru-RU" altLang="ru-RU" sz="1800">
                <a:solidFill>
                  <a:srgbClr val="800080"/>
                </a:solidFill>
              </a:endParaRPr>
            </a:p>
            <a:p>
              <a:pPr marL="342900" lvl="0" indent="-342900" algn="ctr" eaLnBrk="1" hangingPunct="1">
                <a:spcBef>
                  <a:spcPct val="0"/>
                </a:spcBef>
                <a:buNone/>
              </a:pPr>
              <a:endParaRPr lang="ru-RU" altLang="ru-RU" sz="1800" b="1">
                <a:solidFill>
                  <a:srgbClr val="800080"/>
                </a:solidFill>
              </a:endParaRPr>
            </a:p>
          </p:txBody>
        </p:sp>
        <p:sp>
          <p:nvSpPr>
            <p:cNvPr id="6150" name="AutoShape 7"/>
            <p:cNvSpPr/>
            <p:nvPr/>
          </p:nvSpPr>
          <p:spPr>
            <a:xfrm>
              <a:off x="381000" y="1219200"/>
              <a:ext cx="1828800" cy="1143000"/>
            </a:xfrm>
            <a:prstGeom prst="bevel">
              <a:avLst>
                <a:gd name="adj" fmla="val 12500"/>
              </a:avLst>
            </a:prstGeom>
            <a:solidFill>
              <a:srgbClr val="00B050">
                <a:alpha val="32156"/>
              </a:srgbClr>
            </a:solidFill>
            <a:ln w="25400" cap="rnd">
              <a:solidFill>
                <a:srgbClr val="4597A0"/>
              </a:solidFill>
              <a:prstDash val="sysDot"/>
              <a:miter lim="800000"/>
            </a:ln>
          </p:spPr>
          <p:txBody>
            <a:bodyPr wrap="none"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marR="0" lvl="0" indent="0" algn="ctr" eaLnBrk="1" hangingPunct="1"/>
              <a:r>
                <a:rPr b="1">
                  <a:solidFill>
                    <a:srgbClr val="990099"/>
                  </a:solidFill>
                </a:rPr>
                <a:t>Занятия</a:t>
              </a:r>
              <a:endParaRPr b="1">
                <a:solidFill>
                  <a:srgbClr val="990099"/>
                </a:solidFill>
              </a:endParaRPr>
            </a:p>
          </p:txBody>
        </p:sp>
        <p:sp>
          <p:nvSpPr>
            <p:cNvPr id="6151" name="AutoShape 7"/>
            <p:cNvSpPr/>
            <p:nvPr/>
          </p:nvSpPr>
          <p:spPr>
            <a:xfrm>
              <a:off x="2438400" y="1219200"/>
              <a:ext cx="1905000" cy="1066800"/>
            </a:xfrm>
            <a:prstGeom prst="bevel">
              <a:avLst>
                <a:gd name="adj" fmla="val 12500"/>
              </a:avLst>
            </a:prstGeom>
            <a:solidFill>
              <a:srgbClr val="FF0000">
                <a:alpha val="20000"/>
              </a:srgbClr>
            </a:solidFill>
            <a:ln w="25400" cap="rnd">
              <a:solidFill>
                <a:srgbClr val="C00000"/>
              </a:solidFill>
              <a:prstDash val="sysDot"/>
              <a:miter lim="800000"/>
            </a:ln>
          </p:spPr>
          <p:txBody>
            <a:bodyPr wrap="none" anchor="ctr" anchorCtr="0">
              <a:no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800" b="0" i="0" u="none" baseline="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2400" b="0" i="0" u="none" baseline="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ru-RU" altLang="ru-RU" sz="1800" b="1">
                  <a:solidFill>
                    <a:srgbClr val="990099"/>
                  </a:solidFill>
                </a:rPr>
                <a:t>Наблюдения</a:t>
              </a:r>
              <a:endParaRPr lang="ru-RU" altLang="ru-RU" sz="1800" b="1">
                <a:solidFill>
                  <a:srgbClr val="990099"/>
                </a:solidFill>
              </a:endParaRPr>
            </a:p>
          </p:txBody>
        </p:sp>
        <p:cxnSp>
          <p:nvCxnSpPr>
            <p:cNvPr id="6152" name="Line 11"/>
            <p:cNvCxnSpPr/>
            <p:nvPr/>
          </p:nvCxnSpPr>
          <p:spPr>
            <a:xfrm flipH="1">
              <a:off x="3276600" y="914400"/>
              <a:ext cx="549275" cy="3048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prstDash val="sysDot"/>
              <a:miter lim="800000"/>
              <a:tailEnd type="triangle" len="lg"/>
            </a:ln>
          </p:spPr>
        </p:cxnSp>
        <p:cxnSp>
          <p:nvCxnSpPr>
            <p:cNvPr id="6153" name="Line 11"/>
            <p:cNvCxnSpPr/>
            <p:nvPr/>
          </p:nvCxnSpPr>
          <p:spPr>
            <a:xfrm flipH="1">
              <a:off x="1066800" y="914400"/>
              <a:ext cx="1447800" cy="3048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prstDash val="sysDot"/>
              <a:miter lim="800000"/>
              <a:tailEnd type="triangle" len="lg"/>
            </a:ln>
          </p:spPr>
        </p:cxnSp>
        <p:sp>
          <p:nvSpPr>
            <p:cNvPr id="6154" name="AutoShape 7"/>
            <p:cNvSpPr/>
            <p:nvPr/>
          </p:nvSpPr>
          <p:spPr>
            <a:xfrm>
              <a:off x="152400" y="2743200"/>
              <a:ext cx="2209800" cy="2438400"/>
            </a:xfrm>
            <a:prstGeom prst="bevel">
              <a:avLst>
                <a:gd name="adj" fmla="val 2611"/>
              </a:avLst>
            </a:prstGeom>
            <a:solidFill>
              <a:srgbClr val="00B050">
                <a:alpha val="32156"/>
              </a:srgbClr>
            </a:solidFill>
            <a:ln w="25400" cap="rnd">
              <a:solidFill>
                <a:srgbClr val="4597A0"/>
              </a:solidFill>
              <a:prstDash val="sysDot"/>
              <a:miter lim="800000"/>
            </a:ln>
          </p:spPr>
          <p:txBody>
            <a:bodyPr wrap="none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342900" marR="0" lvl="0" indent="-342900" eaLnBrk="1" hangingPunct="1">
                <a:buFont typeface="Wingdings" pitchFamily="2" charset="2"/>
                <a:buChar char="q"/>
              </a:pPr>
              <a:r>
                <a:rPr sz="1600" b="1">
                  <a:solidFill>
                    <a:srgbClr val="222268"/>
                  </a:solidFill>
                  <a:latin typeface="Times New Roman" pitchFamily="18" charset="0"/>
                  <a:ea typeface="Times New Roman" pitchFamily="18" charset="0"/>
                </a:rPr>
                <a:t>Классические.</a:t>
              </a:r>
              <a:endParaRPr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endParaRPr>
            </a:p>
            <a:p>
              <a:pPr marL="342900" marR="0" lvl="0" indent="-342900" eaLnBrk="1" hangingPunct="1"/>
              <a:endParaRPr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endParaRPr>
            </a:p>
            <a:p>
              <a:pPr marL="0" marR="0" lvl="0" indent="0" eaLnBrk="1" hangingPunct="1">
                <a:buFont typeface="Wingdings" pitchFamily="2" charset="2"/>
                <a:buChar char="q"/>
              </a:pPr>
              <a:r>
                <a:rPr sz="1600" b="1">
                  <a:solidFill>
                    <a:srgbClr val="222268"/>
                  </a:solidFill>
                  <a:latin typeface="Times New Roman" pitchFamily="18" charset="0"/>
                  <a:ea typeface="Times New Roman" pitchFamily="18" charset="0"/>
                </a:rPr>
                <a:t>Комплексные.</a:t>
              </a:r>
              <a:endParaRPr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endParaRPr>
            </a:p>
            <a:p>
              <a:pPr marL="0" marR="0" lvl="0" indent="0" eaLnBrk="1" hangingPunct="1"/>
              <a:endParaRPr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endParaRPr>
            </a:p>
            <a:p>
              <a:pPr marL="0" marR="0" lvl="0" indent="0" eaLnBrk="1" hangingPunct="1">
                <a:buFont typeface="Wingdings" pitchFamily="2" charset="2"/>
                <a:buChar char="q"/>
              </a:pPr>
              <a:r>
                <a:rPr sz="1600" b="1">
                  <a:solidFill>
                    <a:srgbClr val="222268"/>
                  </a:solidFill>
                  <a:latin typeface="Times New Roman" pitchFamily="18" charset="0"/>
                  <a:ea typeface="Times New Roman" pitchFamily="18" charset="0"/>
                </a:rPr>
                <a:t>Интегрированные. </a:t>
              </a:r>
              <a:endParaRPr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endParaRPr>
            </a:p>
            <a:p>
              <a:pPr marL="0" marR="0" lvl="0" indent="0" eaLnBrk="1" hangingPunct="1"/>
              <a:r>
                <a:rPr sz="1600" b="1">
                  <a:solidFill>
                    <a:srgbClr val="222268"/>
                  </a:solidFill>
                  <a:latin typeface="Times New Roman" pitchFamily="18" charset="0"/>
                  <a:ea typeface="Times New Roman" pitchFamily="18" charset="0"/>
                </a:rPr>
                <a:t>   </a:t>
              </a:r>
              <a:endParaRPr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endParaRPr>
            </a:p>
            <a:p>
              <a:pPr marL="0" marR="0" lvl="0" indent="0" eaLnBrk="1" hangingPunct="1">
                <a:buFont typeface="Wingdings" pitchFamily="2" charset="2"/>
                <a:buChar char="q"/>
              </a:pPr>
              <a:r>
                <a:rPr sz="1600" b="1">
                  <a:solidFill>
                    <a:srgbClr val="222268"/>
                  </a:solidFill>
                  <a:latin typeface="Times New Roman" pitchFamily="18" charset="0"/>
                  <a:ea typeface="Times New Roman" pitchFamily="18" charset="0"/>
                </a:rPr>
                <a:t>Тематические.</a:t>
              </a:r>
              <a:endParaRPr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endParaRPr>
            </a:p>
            <a:p>
              <a:pPr marL="0" marR="0" lvl="0" indent="0" eaLnBrk="1" hangingPunct="1">
                <a:buClr>
                  <a:srgbClr val="800080"/>
                </a:buClr>
                <a:buFont typeface="Wingdings" pitchFamily="2" charset="2"/>
                <a:buChar char="q"/>
              </a:pPr>
              <a:endParaRPr sz="1600" b="1" i="1">
                <a:solidFill>
                  <a:srgbClr val="990099"/>
                </a:solidFill>
              </a:endParaRPr>
            </a:p>
          </p:txBody>
        </p:sp>
        <p:sp>
          <p:nvSpPr>
            <p:cNvPr id="6155" name="AutoShape 7"/>
            <p:cNvSpPr/>
            <p:nvPr/>
          </p:nvSpPr>
          <p:spPr>
            <a:xfrm>
              <a:off x="2514600" y="2743200"/>
              <a:ext cx="1828800" cy="2438400"/>
            </a:xfrm>
            <a:prstGeom prst="bevel">
              <a:avLst>
                <a:gd name="adj" fmla="val 1986"/>
              </a:avLst>
            </a:prstGeom>
            <a:solidFill>
              <a:srgbClr val="FF0000">
                <a:alpha val="25098"/>
              </a:srgbClr>
            </a:solidFill>
            <a:ln w="25400" cap="rnd">
              <a:solidFill>
                <a:srgbClr val="C00000"/>
              </a:solidFill>
              <a:prstDash val="sysDot"/>
              <a:miter lim="800000"/>
            </a:ln>
          </p:spPr>
          <p:txBody>
            <a:bodyPr wrap="none" anchor="ctr" anchorCtr="0">
              <a:no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800" b="0" i="0" u="none" baseline="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2400" b="0" i="0" u="none" baseline="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ru-RU" altLang="ru-RU" sz="1800" b="1">
                <a:solidFill>
                  <a:srgbClr val="800080"/>
                </a:solidFill>
              </a:endParaRPr>
            </a:p>
            <a:p>
              <a:pPr marL="0" lvl="0" indent="0" eaLnBrk="1" hangingPunct="1">
                <a:spcBef>
                  <a:spcPct val="0"/>
                </a:spcBef>
                <a:buNone/>
              </a:pPr>
              <a:endParaRPr lang="ru-RU" altLang="ru-RU" sz="1800" b="1">
                <a:solidFill>
                  <a:srgbClr val="800080"/>
                </a:solidFill>
              </a:endParaRPr>
            </a:p>
            <a:p>
              <a:pPr marL="0" lvl="0" indent="0" eaLnBrk="1" hangingPunct="1">
                <a:spcBef>
                  <a:spcPct val="0"/>
                </a:spcBef>
                <a:buNone/>
              </a:pPr>
              <a:endParaRPr lang="ru-RU" altLang="ru-RU" sz="1800" b="1">
                <a:solidFill>
                  <a:srgbClr val="800080"/>
                </a:solidFill>
              </a:endParaRPr>
            </a:p>
            <a:p>
              <a:pPr marL="0" lvl="0" indent="0" eaLnBrk="1" hangingPunct="1">
                <a:spcBef>
                  <a:spcPct val="0"/>
                </a:spcBef>
                <a:buNone/>
              </a:pPr>
              <a:endParaRPr lang="ru-RU" altLang="ru-RU" sz="1800" b="1">
                <a:solidFill>
                  <a:srgbClr val="800080"/>
                </a:solidFill>
              </a:endParaRPr>
            </a:p>
            <a:p>
              <a:pPr marL="0" lvl="0" indent="0" eaLnBrk="1" hangingPunct="1">
                <a:spcBef>
                  <a:spcPct val="0"/>
                </a:spcBef>
                <a:buNone/>
              </a:pPr>
              <a:endParaRPr lang="ru-RU" altLang="ru-RU" sz="1800" b="1">
                <a:solidFill>
                  <a:srgbClr val="800080"/>
                </a:solidFill>
              </a:endParaRPr>
            </a:p>
            <a:p>
              <a:pPr marL="0" lvl="0" indent="0" eaLnBrk="1" hangingPunct="1">
                <a:spcBef>
                  <a:spcPct val="0"/>
                </a:spcBef>
                <a:buNone/>
              </a:pPr>
              <a:endParaRPr lang="ru-RU" altLang="ru-RU" sz="1800" b="1">
                <a:solidFill>
                  <a:srgbClr val="800080"/>
                </a:solidFill>
              </a:endParaRPr>
            </a:p>
          </p:txBody>
        </p:sp>
        <p:cxnSp>
          <p:nvCxnSpPr>
            <p:cNvPr id="6156" name="Прямая со стрелкой 35"/>
            <p:cNvCxnSpPr/>
            <p:nvPr/>
          </p:nvCxnSpPr>
          <p:spPr>
            <a:xfrm rot="5400000">
              <a:off x="877094" y="2551906"/>
              <a:ext cx="381000" cy="1588"/>
            </a:xfrm>
            <a:prstGeom prst="line">
              <a:avLst/>
            </a:prstGeom>
            <a:noFill/>
            <a:ln w="41275">
              <a:solidFill>
                <a:srgbClr val="009900"/>
              </a:solidFill>
              <a:prstDash val="sysDot"/>
              <a:miter lim="800000"/>
              <a:tailEnd type="stealth"/>
            </a:ln>
          </p:spPr>
        </p:cxnSp>
        <p:cxnSp>
          <p:nvCxnSpPr>
            <p:cNvPr id="6157" name="Прямая со стрелкой 36"/>
            <p:cNvCxnSpPr/>
            <p:nvPr/>
          </p:nvCxnSpPr>
          <p:spPr>
            <a:xfrm flipH="1">
              <a:off x="3276600" y="2286000"/>
              <a:ext cx="0" cy="457200"/>
            </a:xfrm>
            <a:prstGeom prst="line">
              <a:avLst/>
            </a:prstGeom>
            <a:noFill/>
            <a:ln w="41275">
              <a:solidFill>
                <a:srgbClr val="009900"/>
              </a:solidFill>
              <a:prstDash val="sysDot"/>
              <a:miter lim="800000"/>
              <a:tailEnd type="stealth"/>
            </a:ln>
          </p:spPr>
        </p:cxnSp>
        <p:cxnSp>
          <p:nvCxnSpPr>
            <p:cNvPr id="6158" name="Line 11"/>
            <p:cNvCxnSpPr/>
            <p:nvPr/>
          </p:nvCxnSpPr>
          <p:spPr>
            <a:xfrm>
              <a:off x="4876800" y="914400"/>
              <a:ext cx="533400" cy="3048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prstDash val="sysDot"/>
              <a:miter lim="800000"/>
              <a:tailEnd type="triangle" len="lg"/>
            </a:ln>
          </p:spPr>
        </p:cxnSp>
        <p:sp>
          <p:nvSpPr>
            <p:cNvPr id="6159" name="AutoShape 7"/>
            <p:cNvSpPr/>
            <p:nvPr/>
          </p:nvSpPr>
          <p:spPr>
            <a:xfrm>
              <a:off x="4572000" y="2743200"/>
              <a:ext cx="2057400" cy="2438400"/>
            </a:xfrm>
            <a:prstGeom prst="bevel">
              <a:avLst>
                <a:gd name="adj" fmla="val 2611"/>
              </a:avLst>
            </a:prstGeom>
            <a:solidFill>
              <a:srgbClr val="FFCC99">
                <a:alpha val="32156"/>
              </a:srgbClr>
            </a:solidFill>
            <a:ln w="25400" cap="rnd">
              <a:solidFill>
                <a:srgbClr val="FF9900"/>
              </a:solidFill>
              <a:prstDash val="sysDot"/>
              <a:miter lim="800000"/>
            </a:ln>
          </p:spPr>
          <p:txBody>
            <a:bodyPr wrap="none">
              <a:no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800" b="0" i="0" u="none" baseline="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2400" b="0" i="0" u="none" baseline="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ru-RU" altLang="ru-RU" sz="1800"/>
                <a:t> </a:t>
              </a:r>
              <a:endParaRPr lang="ru-RU" altLang="ru-RU" sz="1800"/>
            </a:p>
            <a:p>
              <a:pPr marL="0" lvl="0" indent="0" eaLnBrk="1" hangingPunct="1">
                <a:spcBef>
                  <a:spcPct val="0"/>
                </a:spcBef>
                <a:buFont typeface="Wingdings" pitchFamily="2" charset="2"/>
              </a:pPr>
              <a:endParaRPr lang="ru-RU" altLang="ru-RU" sz="1800" b="1">
                <a:solidFill>
                  <a:srgbClr val="990099"/>
                </a:solidFill>
              </a:endParaRPr>
            </a:p>
          </p:txBody>
        </p:sp>
        <p:sp>
          <p:nvSpPr>
            <p:cNvPr id="6160" name="AutoShape 7"/>
            <p:cNvSpPr/>
            <p:nvPr/>
          </p:nvSpPr>
          <p:spPr>
            <a:xfrm>
              <a:off x="4572000" y="1219200"/>
              <a:ext cx="1828800" cy="1143000"/>
            </a:xfrm>
            <a:prstGeom prst="bevel">
              <a:avLst>
                <a:gd name="adj" fmla="val 12500"/>
              </a:avLst>
            </a:prstGeom>
            <a:solidFill>
              <a:srgbClr val="FFCC99">
                <a:alpha val="32156"/>
              </a:srgbClr>
            </a:solidFill>
            <a:ln w="25400" cap="rnd">
              <a:solidFill>
                <a:srgbClr val="FF9900"/>
              </a:solidFill>
              <a:prstDash val="sysDot"/>
              <a:miter lim="800000"/>
            </a:ln>
          </p:spPr>
          <p:txBody>
            <a:bodyPr wrap="none" anchor="ctr" anchorCtr="0">
              <a:no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800" b="0" i="0" u="none" baseline="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2400" b="0" i="0" u="none" baseline="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ru-RU" altLang="ru-RU" sz="1800" b="1">
                  <a:solidFill>
                    <a:srgbClr val="990099"/>
                  </a:solidFill>
                </a:rPr>
                <a:t>Игры</a:t>
              </a:r>
              <a:endParaRPr lang="ru-RU" altLang="ru-RU" sz="1800" b="1">
                <a:solidFill>
                  <a:srgbClr val="990099"/>
                </a:solidFill>
              </a:endParaRPr>
            </a:p>
          </p:txBody>
        </p:sp>
        <p:cxnSp>
          <p:nvCxnSpPr>
            <p:cNvPr id="6161" name="Прямая со стрелкой 35"/>
            <p:cNvCxnSpPr/>
            <p:nvPr/>
          </p:nvCxnSpPr>
          <p:spPr>
            <a:xfrm rot="5400000">
              <a:off x="5296694" y="2551906"/>
              <a:ext cx="381000" cy="1588"/>
            </a:xfrm>
            <a:prstGeom prst="line">
              <a:avLst/>
            </a:prstGeom>
            <a:noFill/>
            <a:ln w="41275">
              <a:solidFill>
                <a:srgbClr val="009900"/>
              </a:solidFill>
              <a:prstDash val="sysDot"/>
              <a:miter lim="800000"/>
              <a:tailEnd type="stealth"/>
            </a:ln>
          </p:spPr>
        </p:cxnSp>
        <p:cxnSp>
          <p:nvCxnSpPr>
            <p:cNvPr id="6162" name="Line 11"/>
            <p:cNvCxnSpPr/>
            <p:nvPr/>
          </p:nvCxnSpPr>
          <p:spPr>
            <a:xfrm>
              <a:off x="6781800" y="914400"/>
              <a:ext cx="1219200" cy="3048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prstDash val="sysDot"/>
              <a:miter lim="800000"/>
              <a:tailEnd type="triangle" len="lg"/>
            </a:ln>
          </p:spPr>
        </p:cxnSp>
        <p:sp>
          <p:nvSpPr>
            <p:cNvPr id="6163" name="AutoShape 7"/>
            <p:cNvSpPr/>
            <p:nvPr/>
          </p:nvSpPr>
          <p:spPr>
            <a:xfrm>
              <a:off x="6629400" y="1219200"/>
              <a:ext cx="2286000" cy="1143000"/>
            </a:xfrm>
            <a:prstGeom prst="bevel">
              <a:avLst>
                <a:gd name="adj" fmla="val 12500"/>
              </a:avLst>
            </a:prstGeom>
            <a:solidFill>
              <a:srgbClr val="0070C0">
                <a:alpha val="18823"/>
              </a:srgbClr>
            </a:solidFill>
            <a:ln w="25400" cap="rnd">
              <a:solidFill>
                <a:srgbClr val="3333CC"/>
              </a:solidFill>
              <a:prstDash val="sysDot"/>
              <a:miter lim="800000"/>
            </a:ln>
          </p:spPr>
          <p:txBody>
            <a:bodyPr wrap="none" anchor="ctr" anchorCtr="0">
              <a:no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800" b="0" i="0" u="none" baseline="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2400" b="0" i="0" u="none" baseline="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ru-RU" altLang="ru-RU" sz="1800" b="1">
                  <a:solidFill>
                    <a:srgbClr val="7030A0"/>
                  </a:solidFill>
                </a:rPr>
                <a:t>Сотворчество  </a:t>
              </a:r>
              <a:endParaRPr lang="ru-RU" altLang="ru-RU" sz="1800" b="1">
                <a:solidFill>
                  <a:srgbClr val="7030A0"/>
                </a:solidFill>
              </a:endParaRPr>
            </a:p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ru-RU" altLang="ru-RU" sz="1800" b="1">
                  <a:solidFill>
                    <a:srgbClr val="7030A0"/>
                  </a:solidFill>
                </a:rPr>
                <a:t>детей </a:t>
              </a:r>
              <a:endParaRPr lang="ru-RU" altLang="ru-RU" sz="1800" b="1">
                <a:solidFill>
                  <a:srgbClr val="7030A0"/>
                </a:solidFill>
              </a:endParaRPr>
            </a:p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ru-RU" altLang="ru-RU" sz="1800" b="1">
                  <a:solidFill>
                    <a:srgbClr val="7030A0"/>
                  </a:solidFill>
                </a:rPr>
                <a:t>с воспитателем </a:t>
              </a:r>
              <a:endParaRPr lang="ru-RU" altLang="ru-RU" sz="1800" b="1">
                <a:solidFill>
                  <a:srgbClr val="7030A0"/>
                </a:solidFill>
              </a:endParaRPr>
            </a:p>
          </p:txBody>
        </p:sp>
        <p:sp>
          <p:nvSpPr>
            <p:cNvPr id="6164" name="AutoShape 7"/>
            <p:cNvSpPr/>
            <p:nvPr/>
          </p:nvSpPr>
          <p:spPr>
            <a:xfrm>
              <a:off x="6781800" y="2743200"/>
              <a:ext cx="2133600" cy="2438400"/>
            </a:xfrm>
            <a:prstGeom prst="bevel">
              <a:avLst>
                <a:gd name="adj" fmla="val 2611"/>
              </a:avLst>
            </a:prstGeom>
            <a:solidFill>
              <a:srgbClr val="0070C0">
                <a:alpha val="18039"/>
              </a:srgbClr>
            </a:solidFill>
            <a:ln w="25400" cap="rnd">
              <a:solidFill>
                <a:srgbClr val="3333CC"/>
              </a:solidFill>
              <a:prstDash val="sysDot"/>
              <a:miter lim="800000"/>
            </a:ln>
          </p:spPr>
          <p:txBody>
            <a:bodyPr wrap="none">
              <a:no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800" b="0" i="0" u="none" baseline="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2400" b="0" i="0" u="none" baseline="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ru-RU" altLang="ru-RU" sz="1800" b="1">
                <a:solidFill>
                  <a:srgbClr val="800080"/>
                </a:solidFill>
              </a:endParaRPr>
            </a:p>
          </p:txBody>
        </p:sp>
        <p:cxnSp>
          <p:nvCxnSpPr>
            <p:cNvPr id="6165" name="Прямая со стрелкой 35"/>
            <p:cNvCxnSpPr/>
            <p:nvPr/>
          </p:nvCxnSpPr>
          <p:spPr>
            <a:xfrm rot="5400000">
              <a:off x="7735094" y="2551906"/>
              <a:ext cx="381000" cy="1588"/>
            </a:xfrm>
            <a:prstGeom prst="line">
              <a:avLst/>
            </a:prstGeom>
            <a:noFill/>
            <a:ln w="41275">
              <a:solidFill>
                <a:srgbClr val="009900"/>
              </a:solidFill>
              <a:prstDash val="sysDot"/>
              <a:miter lim="800000"/>
              <a:tailEnd type="stealth"/>
            </a:ln>
          </p:spPr>
        </p:cxnSp>
        <p:sp>
          <p:nvSpPr>
            <p:cNvPr id="6166" name="Rectangle 22"/>
            <p:cNvSpPr/>
            <p:nvPr/>
          </p:nvSpPr>
          <p:spPr>
            <a:xfrm>
              <a:off x="2438400" y="2971800"/>
              <a:ext cx="1752600" cy="206216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800" b="0" i="0" u="none" baseline="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2400" b="0" i="0" u="none" baseline="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>
                <a:spcBef>
                  <a:spcPct val="0"/>
                </a:spcBef>
                <a:buFont typeface="Wingdings" pitchFamily="2" charset="2"/>
                <a:tabLst>
                  <a:tab pos="114300"/>
                </a:tabLst>
              </a:pPr>
              <a:r>
                <a:rPr lang="ru-RU" altLang="ru-RU" sz="1600">
                  <a:solidFill>
                    <a:srgbClr val="222268"/>
                  </a:solidFill>
                  <a:latin typeface="Times New Roman" pitchFamily="18" charset="0"/>
                  <a:ea typeface="Times New Roman" pitchFamily="18" charset="0"/>
                </a:rPr>
                <a:t> </a:t>
              </a:r>
              <a:r>
                <a:rPr lang="ru-RU" altLang="ru-RU" sz="1600" b="1">
                  <a:solidFill>
                    <a:srgbClr val="222268"/>
                  </a:solidFill>
                  <a:latin typeface="Times New Roman" pitchFamily="18" charset="0"/>
                  <a:ea typeface="Times New Roman" pitchFamily="18" charset="0"/>
                </a:rPr>
                <a:t>На прогулках.</a:t>
              </a:r>
              <a:endParaRPr lang="ru-RU" altLang="ru-RU"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endParaRPr>
            </a:p>
            <a:p>
              <a:pPr marL="0" lvl="0" indent="0">
                <a:spcBef>
                  <a:spcPct val="0"/>
                </a:spcBef>
                <a:buFont typeface="Wingdings" pitchFamily="2" charset="2"/>
                <a:tabLst>
                  <a:tab pos="114300"/>
                </a:tabLst>
              </a:pPr>
              <a:endParaRPr lang="ru-RU" altLang="ru-RU" sz="1600" b="1">
                <a:solidFill>
                  <a:srgbClr val="222268"/>
                </a:solidFill>
              </a:endParaRPr>
            </a:p>
            <a:p>
              <a:pPr marL="0" lvl="0" indent="0">
                <a:spcBef>
                  <a:spcPct val="0"/>
                </a:spcBef>
                <a:buFont typeface="Wingdings" pitchFamily="2" charset="2"/>
                <a:tabLst>
                  <a:tab pos="114300"/>
                </a:tabLst>
              </a:pPr>
              <a:r>
                <a:rPr lang="ru-RU" altLang="ru-RU" sz="1600" b="1">
                  <a:solidFill>
                    <a:srgbClr val="222268"/>
                  </a:solidFill>
                  <a:latin typeface="Times New Roman" pitchFamily="18" charset="0"/>
                  <a:ea typeface="Times New Roman" pitchFamily="18" charset="0"/>
                </a:rPr>
                <a:t> В уголке </a:t>
              </a:r>
              <a:endParaRPr lang="ru-RU" altLang="ru-RU"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endParaRPr>
            </a:p>
            <a:p>
              <a:pPr marL="0" lvl="0" indent="0">
                <a:spcBef>
                  <a:spcPct val="0"/>
                </a:spcBef>
                <a:buNone/>
                <a:tabLst>
                  <a:tab pos="114300"/>
                </a:tabLst>
              </a:pPr>
              <a:r>
                <a:rPr lang="ru-RU" altLang="ru-RU" sz="1600" b="1">
                  <a:solidFill>
                    <a:srgbClr val="222268"/>
                  </a:solidFill>
                  <a:latin typeface="Times New Roman" pitchFamily="18" charset="0"/>
                  <a:ea typeface="Times New Roman" pitchFamily="18" charset="0"/>
                </a:rPr>
                <a:t>     природы.</a:t>
              </a:r>
              <a:endParaRPr lang="ru-RU" altLang="ru-RU"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endParaRPr>
            </a:p>
            <a:p>
              <a:pPr marL="0" lvl="0" indent="0">
                <a:spcBef>
                  <a:spcPct val="0"/>
                </a:spcBef>
                <a:buNone/>
                <a:tabLst>
                  <a:tab pos="114300"/>
                </a:tabLst>
              </a:pPr>
              <a:endParaRPr lang="ru-RU" altLang="ru-RU" sz="1600" b="1">
                <a:solidFill>
                  <a:srgbClr val="222268"/>
                </a:solidFill>
              </a:endParaRPr>
            </a:p>
            <a:p>
              <a:pPr marL="0" lvl="0" indent="0">
                <a:spcBef>
                  <a:spcPct val="0"/>
                </a:spcBef>
                <a:buFont typeface="Wingdings" pitchFamily="2" charset="2"/>
                <a:tabLst>
                  <a:tab pos="114300"/>
                </a:tabLst>
              </a:pPr>
              <a:r>
                <a:rPr lang="ru-RU" altLang="ru-RU" sz="1600" b="1">
                  <a:solidFill>
                    <a:srgbClr val="222268"/>
                  </a:solidFill>
                  <a:latin typeface="Times New Roman" pitchFamily="18" charset="0"/>
                  <a:ea typeface="Times New Roman" pitchFamily="18" charset="0"/>
                </a:rPr>
                <a:t>Обследование </a:t>
              </a:r>
              <a:endParaRPr lang="ru-RU" altLang="ru-RU"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endParaRPr>
            </a:p>
            <a:p>
              <a:pPr marL="0" lvl="0" indent="0">
                <a:spcBef>
                  <a:spcPct val="0"/>
                </a:spcBef>
                <a:buNone/>
                <a:tabLst>
                  <a:tab pos="114300"/>
                </a:tabLst>
              </a:pPr>
              <a:r>
                <a:rPr lang="ru-RU" altLang="ru-RU" sz="1600" b="1">
                  <a:solidFill>
                    <a:srgbClr val="222268"/>
                  </a:solidFill>
                  <a:latin typeface="Times New Roman" pitchFamily="18" charset="0"/>
                  <a:ea typeface="Times New Roman" pitchFamily="18" charset="0"/>
                </a:rPr>
                <a:t>     предметов на </a:t>
              </a:r>
              <a:endParaRPr lang="ru-RU" altLang="ru-RU"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endParaRPr>
            </a:p>
            <a:p>
              <a:pPr marL="0" lvl="0" indent="0">
                <a:spcBef>
                  <a:spcPct val="0"/>
                </a:spcBef>
                <a:buNone/>
                <a:tabLst>
                  <a:tab pos="114300"/>
                </a:tabLst>
              </a:pPr>
              <a:r>
                <a:rPr lang="ru-RU" altLang="ru-RU" sz="1600" b="1">
                  <a:solidFill>
                    <a:srgbClr val="222268"/>
                  </a:solidFill>
                  <a:latin typeface="Times New Roman" pitchFamily="18" charset="0"/>
                  <a:ea typeface="Times New Roman" pitchFamily="18" charset="0"/>
                </a:rPr>
                <a:t>     занятиях</a:t>
              </a:r>
              <a:r>
                <a:rPr lang="ru-RU" altLang="ru-RU" sz="1400" b="1">
                  <a:solidFill>
                    <a:srgbClr val="222268"/>
                  </a:solidFill>
                  <a:latin typeface="Times New Roman" pitchFamily="18" charset="0"/>
                  <a:ea typeface="Times New Roman" pitchFamily="18" charset="0"/>
                </a:rPr>
                <a:t>.</a:t>
              </a:r>
              <a:endParaRPr lang="ru-RU" altLang="ru-RU" sz="14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6167" name="Rectangle 23"/>
            <p:cNvSpPr/>
            <p:nvPr/>
          </p:nvSpPr>
          <p:spPr>
            <a:xfrm>
              <a:off x="4572000" y="2819400"/>
              <a:ext cx="1981200" cy="21859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800" b="0" i="0" u="none" baseline="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2400" b="0" i="0" u="none" baseline="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>
                <a:spcBef>
                  <a:spcPct val="0"/>
                </a:spcBef>
                <a:buFont typeface="Wingdings" pitchFamily="2" charset="2"/>
                <a:tabLst>
                  <a:tab pos="90488"/>
                </a:tabLst>
              </a:pPr>
              <a:r>
                <a:rPr lang="ru-RU" altLang="ru-RU" sz="1600" b="1">
                  <a:solidFill>
                    <a:srgbClr val="222268"/>
                  </a:solidFill>
                  <a:latin typeface="Times New Roman" pitchFamily="18" charset="0"/>
                  <a:ea typeface="Times New Roman" pitchFamily="18" charset="0"/>
                </a:rPr>
                <a:t>Сюжетно-</a:t>
              </a:r>
              <a:endParaRPr lang="ru-RU" altLang="ru-RU"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endParaRPr>
            </a:p>
            <a:p>
              <a:pPr marL="0" lvl="0" indent="0">
                <a:spcBef>
                  <a:spcPct val="0"/>
                </a:spcBef>
                <a:buNone/>
                <a:tabLst>
                  <a:tab pos="90488"/>
                </a:tabLst>
              </a:pPr>
              <a:r>
                <a:rPr lang="ru-RU" altLang="ru-RU" sz="1600" b="1">
                  <a:solidFill>
                    <a:srgbClr val="222268"/>
                  </a:solidFill>
                  <a:latin typeface="Times New Roman" pitchFamily="18" charset="0"/>
                  <a:ea typeface="Times New Roman" pitchFamily="18" charset="0"/>
                </a:rPr>
                <a:t>    ролевые. </a:t>
              </a:r>
              <a:endParaRPr lang="ru-RU" altLang="ru-RU"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endParaRPr>
            </a:p>
            <a:p>
              <a:pPr marL="0" lvl="0" indent="0">
                <a:spcBef>
                  <a:spcPct val="0"/>
                </a:spcBef>
                <a:buNone/>
                <a:tabLst>
                  <a:tab pos="90488"/>
                </a:tabLst>
              </a:pPr>
              <a:endParaRPr lang="ru-RU" altLang="ru-RU" sz="800" b="1">
                <a:solidFill>
                  <a:srgbClr val="222268"/>
                </a:solidFill>
              </a:endParaRPr>
            </a:p>
            <a:p>
              <a:pPr marL="0" lvl="0" indent="0">
                <a:spcBef>
                  <a:spcPct val="0"/>
                </a:spcBef>
                <a:buFont typeface="Wingdings" pitchFamily="2" charset="2"/>
                <a:tabLst>
                  <a:tab pos="90488"/>
                </a:tabLst>
              </a:pPr>
              <a:r>
                <a:rPr lang="ru-RU" altLang="ru-RU" sz="1600" b="1">
                  <a:solidFill>
                    <a:srgbClr val="222268"/>
                  </a:solidFill>
                  <a:latin typeface="Times New Roman" pitchFamily="18" charset="0"/>
                  <a:ea typeface="Times New Roman" pitchFamily="18" charset="0"/>
                </a:rPr>
                <a:t> Подвижные. </a:t>
              </a:r>
              <a:endParaRPr lang="ru-RU" altLang="ru-RU"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endParaRPr>
            </a:p>
            <a:p>
              <a:pPr marL="0" lvl="0" indent="0">
                <a:spcBef>
                  <a:spcPct val="0"/>
                </a:spcBef>
                <a:buNone/>
                <a:tabLst>
                  <a:tab pos="90488"/>
                </a:tabLst>
              </a:pPr>
              <a:endParaRPr lang="ru-RU" altLang="ru-RU" sz="800" b="1">
                <a:solidFill>
                  <a:srgbClr val="222268"/>
                </a:solidFill>
              </a:endParaRPr>
            </a:p>
            <a:p>
              <a:pPr marL="0" lvl="0" indent="0">
                <a:spcBef>
                  <a:spcPct val="0"/>
                </a:spcBef>
                <a:buFont typeface="Wingdings" pitchFamily="2" charset="2"/>
                <a:tabLst>
                  <a:tab pos="90488"/>
                </a:tabLst>
              </a:pPr>
              <a:r>
                <a:rPr lang="ru-RU" altLang="ru-RU" sz="1600" b="1">
                  <a:solidFill>
                    <a:srgbClr val="222268"/>
                  </a:solidFill>
                  <a:latin typeface="Times New Roman" pitchFamily="18" charset="0"/>
                  <a:ea typeface="Times New Roman" pitchFamily="18" charset="0"/>
                </a:rPr>
                <a:t>Дидактические.</a:t>
              </a:r>
              <a:endParaRPr lang="ru-RU" altLang="ru-RU"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endParaRPr>
            </a:p>
            <a:p>
              <a:pPr marL="0" lvl="0" indent="0">
                <a:spcBef>
                  <a:spcPct val="0"/>
                </a:spcBef>
                <a:buNone/>
                <a:tabLst>
                  <a:tab pos="90488"/>
                </a:tabLst>
              </a:pPr>
              <a:endParaRPr lang="ru-RU" altLang="ru-RU" sz="800" b="1">
                <a:solidFill>
                  <a:srgbClr val="222268"/>
                </a:solidFill>
              </a:endParaRPr>
            </a:p>
            <a:p>
              <a:pPr marL="0" lvl="0" indent="0">
                <a:spcBef>
                  <a:spcPct val="0"/>
                </a:spcBef>
                <a:buFont typeface="Wingdings" pitchFamily="2" charset="2"/>
                <a:tabLst>
                  <a:tab pos="90488"/>
                </a:tabLst>
              </a:pPr>
              <a:r>
                <a:rPr lang="ru-RU" altLang="ru-RU" sz="1600" b="1">
                  <a:solidFill>
                    <a:srgbClr val="222268"/>
                  </a:solidFill>
                  <a:latin typeface="Times New Roman" pitchFamily="18" charset="0"/>
                  <a:ea typeface="Times New Roman" pitchFamily="18" charset="0"/>
                </a:rPr>
                <a:t> Игры- эксперименты                 с красками. </a:t>
              </a:r>
              <a:endParaRPr lang="ru-RU" altLang="ru-RU" sz="1600" b="1">
                <a:solidFill>
                  <a:srgbClr val="222268"/>
                </a:solidFill>
              </a:endParaRPr>
            </a:p>
          </p:txBody>
        </p:sp>
        <p:sp>
          <p:nvSpPr>
            <p:cNvPr id="6168" name="Rectangle 24"/>
            <p:cNvSpPr/>
            <p:nvPr/>
          </p:nvSpPr>
          <p:spPr>
            <a:xfrm>
              <a:off x="7086600" y="2895600"/>
              <a:ext cx="1600200" cy="18161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800" b="0" i="0" u="none" baseline="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ru-RU" altLang="en-US" sz="2400" b="0" i="0" u="none" baseline="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ru-RU" altLang="en-US" sz="2000" b="0" i="0" u="none" baseline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ru-RU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>
                <a:spcBef>
                  <a:spcPct val="0"/>
                </a:spcBef>
                <a:buFont typeface="Wingdings" pitchFamily="2" charset="2"/>
                <a:tabLst>
                  <a:tab pos="457200"/>
                </a:tabLst>
              </a:pPr>
              <a:r>
                <a:rPr lang="ru-RU" altLang="ru-RU" sz="1600" b="1">
                  <a:solidFill>
                    <a:srgbClr val="222268"/>
                  </a:solidFill>
                  <a:latin typeface="Times New Roman" pitchFamily="18" charset="0"/>
                  <a:ea typeface="Times New Roman" pitchFamily="18" charset="0"/>
                </a:rPr>
                <a:t> Рисование:</a:t>
              </a:r>
              <a:endParaRPr lang="ru-RU" altLang="ru-RU" sz="1600" b="1">
                <a:solidFill>
                  <a:srgbClr val="222268"/>
                </a:solidFill>
              </a:endParaRPr>
            </a:p>
            <a:p>
              <a:pPr marL="0" lvl="0" indent="0">
                <a:spcBef>
                  <a:spcPct val="0"/>
                </a:spcBef>
                <a:tabLst>
                  <a:tab pos="457200"/>
                </a:tabLst>
              </a:pPr>
              <a:r>
                <a:rPr lang="ru-RU" altLang="ru-RU" sz="1600" b="1">
                  <a:solidFill>
                    <a:srgbClr val="222268"/>
                  </a:solidFill>
                  <a:latin typeface="Times New Roman" pitchFamily="18" charset="0"/>
                  <a:ea typeface="Times New Roman" pitchFamily="18" charset="0"/>
                </a:rPr>
                <a:t>кистью,</a:t>
              </a:r>
              <a:endParaRPr lang="ru-RU" altLang="ru-RU" sz="1600" b="1">
                <a:solidFill>
                  <a:srgbClr val="222268"/>
                </a:solidFill>
              </a:endParaRPr>
            </a:p>
            <a:p>
              <a:pPr marL="0" lvl="0" indent="0">
                <a:spcBef>
                  <a:spcPct val="0"/>
                </a:spcBef>
                <a:tabLst>
                  <a:tab pos="457200"/>
                </a:tabLst>
              </a:pPr>
              <a:r>
                <a:rPr lang="ru-RU" altLang="ru-RU" sz="1600" b="1">
                  <a:solidFill>
                    <a:srgbClr val="222268"/>
                  </a:solidFill>
                  <a:latin typeface="Times New Roman" pitchFamily="18" charset="0"/>
                  <a:ea typeface="Times New Roman" pitchFamily="18" charset="0"/>
                </a:rPr>
                <a:t>печаткой,</a:t>
              </a:r>
              <a:endParaRPr lang="ru-RU" altLang="ru-RU" sz="1600" b="1">
                <a:solidFill>
                  <a:srgbClr val="222268"/>
                </a:solidFill>
              </a:endParaRPr>
            </a:p>
            <a:p>
              <a:pPr marL="0" lvl="0" indent="0">
                <a:spcBef>
                  <a:spcPct val="0"/>
                </a:spcBef>
                <a:tabLst>
                  <a:tab pos="457200"/>
                </a:tabLst>
              </a:pPr>
              <a:r>
                <a:rPr lang="ru-RU" altLang="ru-RU" sz="1600" b="1">
                  <a:solidFill>
                    <a:srgbClr val="222268"/>
                  </a:solidFill>
                  <a:latin typeface="Times New Roman" pitchFamily="18" charset="0"/>
                  <a:ea typeface="Times New Roman" pitchFamily="18" charset="0"/>
                </a:rPr>
                <a:t>губкой,</a:t>
              </a:r>
              <a:endParaRPr lang="ru-RU" altLang="ru-RU" sz="1600" b="1">
                <a:solidFill>
                  <a:srgbClr val="222268"/>
                </a:solidFill>
              </a:endParaRPr>
            </a:p>
            <a:p>
              <a:pPr marL="0" lvl="0" indent="0">
                <a:spcBef>
                  <a:spcPct val="0"/>
                </a:spcBef>
                <a:tabLst>
                  <a:tab pos="457200"/>
                </a:tabLst>
              </a:pPr>
              <a:r>
                <a:rPr lang="ru-RU" altLang="ru-RU" sz="1600" b="1">
                  <a:solidFill>
                    <a:srgbClr val="222268"/>
                  </a:solidFill>
                  <a:latin typeface="Times New Roman" pitchFamily="18" charset="0"/>
                  <a:ea typeface="Times New Roman" pitchFamily="18" charset="0"/>
                </a:rPr>
                <a:t>тычком,</a:t>
              </a:r>
              <a:endParaRPr lang="ru-RU" altLang="ru-RU" sz="1600" b="1">
                <a:solidFill>
                  <a:srgbClr val="222268"/>
                </a:solidFill>
              </a:endParaRPr>
            </a:p>
            <a:p>
              <a:pPr marL="0" lvl="0" indent="0">
                <a:spcBef>
                  <a:spcPct val="0"/>
                </a:spcBef>
                <a:tabLst>
                  <a:tab pos="457200"/>
                </a:tabLst>
              </a:pPr>
              <a:r>
                <a:rPr lang="ru-RU" altLang="ru-RU" sz="1600" b="1">
                  <a:solidFill>
                    <a:srgbClr val="222268"/>
                  </a:solidFill>
                  <a:latin typeface="Times New Roman" pitchFamily="18" charset="0"/>
                  <a:ea typeface="Times New Roman" pitchFamily="18" charset="0"/>
                </a:rPr>
                <a:t>пальчиком,</a:t>
              </a:r>
              <a:endParaRPr lang="ru-RU" altLang="ru-RU" sz="1600" b="1">
                <a:solidFill>
                  <a:srgbClr val="222268"/>
                </a:solidFill>
              </a:endParaRPr>
            </a:p>
            <a:p>
              <a:pPr marL="0" lvl="0" indent="0">
                <a:spcBef>
                  <a:spcPct val="0"/>
                </a:spcBef>
                <a:tabLst>
                  <a:tab pos="457200"/>
                </a:tabLst>
              </a:pPr>
              <a:r>
                <a:rPr lang="ru-RU" altLang="ru-RU" sz="1600" b="1">
                  <a:solidFill>
                    <a:srgbClr val="222268"/>
                  </a:solidFill>
                  <a:latin typeface="Times New Roman" pitchFamily="18" charset="0"/>
                  <a:ea typeface="Times New Roman" pitchFamily="18" charset="0"/>
                </a:rPr>
                <a:t>ладошкой т.д</a:t>
              </a:r>
              <a:endParaRPr lang="ru-RU" altLang="ru-RU" sz="1600" b="1">
                <a:solidFill>
                  <a:srgbClr val="222268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7170" name="Rectangle 5"/>
          <p:cNvSpPr/>
          <p:nvPr/>
        </p:nvSpPr>
        <p:spPr>
          <a:xfrm>
            <a:off x="0" y="0"/>
            <a:ext cx="9144000" cy="6889750"/>
          </a:xfrm>
          <a:prstGeom prst="rect">
            <a:avLst/>
          </a:prstGeom>
          <a:gradFill rotWithShape="1">
            <a:gsLst>
              <a:gs pos="0">
                <a:srgbClr val="FFFF00">
                  <a:alpha val="81000"/>
                </a:srgbClr>
              </a:gs>
              <a:gs pos="100000">
                <a:srgbClr val="FF00FF">
                  <a:alpha val="82001"/>
                </a:srgbClr>
              </a:gs>
            </a:gsLst>
            <a:path path="rect">
              <a:fillToRect r="100000" b="100000"/>
            </a:path>
          </a:gradFill>
          <a:ln>
            <a:solidFill>
              <a:prstClr val="black"/>
            </a:solidFill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1800" b="1">
              <a:solidFill>
                <a:srgbClr val="006666"/>
              </a:solidFill>
            </a:endParaRPr>
          </a:p>
        </p:txBody>
      </p:sp>
      <p:sp>
        <p:nvSpPr>
          <p:cNvPr id="7171" name="Rectangle 5"/>
          <p:cNvSpPr/>
          <p:nvPr/>
        </p:nvSpPr>
        <p:spPr>
          <a:xfrm>
            <a:off x="533400" y="4752975"/>
            <a:ext cx="7772400" cy="793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algn="ctr" eaLnBrk="1" hangingPunct="1">
              <a:spcBef>
                <a:spcPct val="0"/>
              </a:spcBef>
              <a:buNone/>
            </a:pPr>
            <a:endParaRPr lang="ru-RU" altLang="ru-RU" b="1" u="sng">
              <a:solidFill>
                <a:schemeClr val="hlink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1800" b="1"/>
          </a:p>
        </p:txBody>
      </p:sp>
      <p:sp>
        <p:nvSpPr>
          <p:cNvPr id="7172" name="AutoShape 7"/>
          <p:cNvSpPr/>
          <p:nvPr/>
        </p:nvSpPr>
        <p:spPr>
          <a:xfrm>
            <a:off x="304800" y="152400"/>
            <a:ext cx="8458200" cy="762000"/>
          </a:xfrm>
          <a:prstGeom prst="bevel">
            <a:avLst>
              <a:gd name="adj" fmla="val 12500"/>
            </a:avLst>
          </a:prstGeom>
          <a:solidFill>
            <a:srgbClr val="CC99FF">
              <a:alpha val="38823"/>
            </a:srgbClr>
          </a:solidFill>
          <a:ln w="25400" cap="rnd">
            <a:solidFill>
              <a:srgbClr val="800080"/>
            </a:solidFill>
            <a:prstDash val="sysDot"/>
            <a:miter lim="800000"/>
          </a:ln>
        </p:spPr>
        <p:txBody>
          <a:bodyPr wrap="none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0" indent="-342900" algn="ctr" eaLnBrk="1" hangingPunct="1">
              <a:spcBef>
                <a:spcPct val="0"/>
              </a:spcBef>
              <a:buNone/>
            </a:pPr>
            <a:r>
              <a:rPr lang="ru-RU" altLang="ru-RU" sz="1800" b="1">
                <a:solidFill>
                  <a:srgbClr val="800080"/>
                </a:solidFill>
              </a:rPr>
              <a:t>Методы и приемы работы с детьми</a:t>
            </a:r>
            <a:endParaRPr lang="ru-RU" altLang="ru-RU" sz="1800" b="1">
              <a:solidFill>
                <a:srgbClr val="800080"/>
              </a:solidFill>
            </a:endParaRPr>
          </a:p>
        </p:txBody>
      </p:sp>
      <p:sp>
        <p:nvSpPr>
          <p:cNvPr id="7173" name="AutoShape 7"/>
          <p:cNvSpPr/>
          <p:nvPr/>
        </p:nvSpPr>
        <p:spPr>
          <a:xfrm>
            <a:off x="3581400" y="1219200"/>
            <a:ext cx="1905000" cy="914400"/>
          </a:xfrm>
          <a:prstGeom prst="bevel">
            <a:avLst>
              <a:gd name="adj" fmla="val 12500"/>
            </a:avLst>
          </a:prstGeom>
          <a:solidFill>
            <a:srgbClr val="00B050">
              <a:alpha val="32156"/>
            </a:srgbClr>
          </a:solidFill>
          <a:ln w="25400" cap="rnd">
            <a:solidFill>
              <a:srgbClr val="4597A0"/>
            </a:solidFill>
            <a:prstDash val="sysDot"/>
            <a:miter lim="800000"/>
          </a:ln>
        </p:spPr>
        <p:txBody>
          <a:bodyPr wrap="none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marR="0" lvl="0" indent="0" algn="ctr" eaLnBrk="1" hangingPunct="1"/>
            <a:r>
              <a:rPr sz="2000" b="1">
                <a:solidFill>
                  <a:srgbClr val="990099"/>
                </a:solidFill>
              </a:rPr>
              <a:t>Наглядные</a:t>
            </a:r>
            <a:endParaRPr sz="2000" b="1">
              <a:solidFill>
                <a:srgbClr val="990099"/>
              </a:solidFill>
            </a:endParaRPr>
          </a:p>
        </p:txBody>
      </p:sp>
      <p:cxnSp>
        <p:nvCxnSpPr>
          <p:cNvPr id="7174" name="Line 11"/>
          <p:cNvCxnSpPr/>
          <p:nvPr/>
        </p:nvCxnSpPr>
        <p:spPr>
          <a:xfrm flipH="1">
            <a:off x="1524000" y="914400"/>
            <a:ext cx="990600" cy="228600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miter lim="800000"/>
            <a:tailEnd type="triangle" len="lg"/>
          </a:ln>
        </p:spPr>
      </p:cxnSp>
      <p:sp>
        <p:nvSpPr>
          <p:cNvPr id="7175" name="AutoShape 7"/>
          <p:cNvSpPr/>
          <p:nvPr/>
        </p:nvSpPr>
        <p:spPr>
          <a:xfrm>
            <a:off x="3429000" y="2438400"/>
            <a:ext cx="2286000" cy="4267200"/>
          </a:xfrm>
          <a:prstGeom prst="bevel">
            <a:avLst>
              <a:gd name="adj" fmla="val 2611"/>
            </a:avLst>
          </a:prstGeom>
          <a:solidFill>
            <a:srgbClr val="00B050">
              <a:alpha val="32156"/>
            </a:srgbClr>
          </a:solidFill>
          <a:ln w="25400" cap="rnd">
            <a:solidFill>
              <a:srgbClr val="4597A0"/>
            </a:solidFill>
            <a:prstDash val="sysDot"/>
            <a:miter lim="800000"/>
          </a:ln>
        </p:spPr>
        <p:txBody>
          <a:bodyPr wrap="none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marR="0" lvl="0" indent="0" eaLnBrk="1" hangingPunct="1">
              <a:buClr>
                <a:srgbClr val="800080"/>
              </a:buClr>
              <a:buFont typeface="Wingdings" pitchFamily="2" charset="2"/>
              <a:buChar char="q"/>
            </a:pPr>
          </a:p>
        </p:txBody>
      </p:sp>
      <p:cxnSp>
        <p:nvCxnSpPr>
          <p:cNvPr id="7176" name="Прямая со стрелкой 35"/>
          <p:cNvCxnSpPr/>
          <p:nvPr/>
        </p:nvCxnSpPr>
        <p:spPr>
          <a:xfrm rot="5400000">
            <a:off x="1410494" y="2247106"/>
            <a:ext cx="381000" cy="1588"/>
          </a:xfrm>
          <a:prstGeom prst="line">
            <a:avLst/>
          </a:prstGeom>
          <a:noFill/>
          <a:ln w="41275">
            <a:solidFill>
              <a:srgbClr val="009900"/>
            </a:solidFill>
            <a:prstDash val="sysDot"/>
            <a:miter lim="800000"/>
            <a:tailEnd type="stealth"/>
          </a:ln>
        </p:spPr>
      </p:cxnSp>
      <p:sp>
        <p:nvSpPr>
          <p:cNvPr id="7177" name="AutoShape 7"/>
          <p:cNvSpPr/>
          <p:nvPr/>
        </p:nvSpPr>
        <p:spPr>
          <a:xfrm>
            <a:off x="228600" y="2362200"/>
            <a:ext cx="2971800" cy="4343400"/>
          </a:xfrm>
          <a:prstGeom prst="bevel">
            <a:avLst>
              <a:gd name="adj" fmla="val 2611"/>
            </a:avLst>
          </a:prstGeom>
          <a:solidFill>
            <a:srgbClr val="FFCC99">
              <a:alpha val="32156"/>
            </a:srgbClr>
          </a:solidFill>
          <a:ln w="25400" cap="rnd">
            <a:solidFill>
              <a:srgbClr val="FF9900"/>
            </a:solidFill>
            <a:prstDash val="sysDot"/>
            <a:miter lim="800000"/>
          </a:ln>
        </p:spPr>
        <p:txBody>
          <a:bodyPr wrap="none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b="1">
              <a:solidFill>
                <a:srgbClr val="800080"/>
              </a:solidFill>
            </a:endParaRPr>
          </a:p>
        </p:txBody>
      </p:sp>
      <p:sp>
        <p:nvSpPr>
          <p:cNvPr id="7178" name="AutoShape 7"/>
          <p:cNvSpPr/>
          <p:nvPr/>
        </p:nvSpPr>
        <p:spPr>
          <a:xfrm>
            <a:off x="685800" y="1143000"/>
            <a:ext cx="1828800" cy="914400"/>
          </a:xfrm>
          <a:prstGeom prst="bevel">
            <a:avLst>
              <a:gd name="adj" fmla="val 12500"/>
            </a:avLst>
          </a:prstGeom>
          <a:solidFill>
            <a:srgbClr val="FFCC99">
              <a:alpha val="32156"/>
            </a:srgbClr>
          </a:solidFill>
          <a:ln w="25400" cap="rnd">
            <a:solidFill>
              <a:srgbClr val="FF9900"/>
            </a:solidFill>
            <a:prstDash val="sysDot"/>
            <a:miter lim="800000"/>
          </a:ln>
        </p:spPr>
        <p:txBody>
          <a:bodyPr wrap="none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2000" b="1">
                <a:solidFill>
                  <a:srgbClr val="990099"/>
                </a:solidFill>
              </a:rPr>
              <a:t>Словесные</a:t>
            </a:r>
            <a:endParaRPr lang="ru-RU" altLang="ru-RU" sz="2000" b="1">
              <a:solidFill>
                <a:srgbClr val="990099"/>
              </a:solidFill>
            </a:endParaRPr>
          </a:p>
        </p:txBody>
      </p:sp>
      <p:cxnSp>
        <p:nvCxnSpPr>
          <p:cNvPr id="7179" name="Прямая со стрелкой 35"/>
          <p:cNvCxnSpPr/>
          <p:nvPr/>
        </p:nvCxnSpPr>
        <p:spPr>
          <a:xfrm rot="5400000">
            <a:off x="4306094" y="1104106"/>
            <a:ext cx="381000" cy="1588"/>
          </a:xfrm>
          <a:prstGeom prst="line">
            <a:avLst/>
          </a:prstGeom>
          <a:noFill/>
          <a:ln w="41275">
            <a:solidFill>
              <a:srgbClr val="009900"/>
            </a:solidFill>
            <a:prstDash val="sysDot"/>
            <a:miter lim="800000"/>
            <a:tailEnd type="stealth"/>
          </a:ln>
        </p:spPr>
      </p:cxnSp>
      <p:cxnSp>
        <p:nvCxnSpPr>
          <p:cNvPr id="7180" name="Line 11"/>
          <p:cNvCxnSpPr/>
          <p:nvPr/>
        </p:nvCxnSpPr>
        <p:spPr>
          <a:xfrm>
            <a:off x="6781800" y="914400"/>
            <a:ext cx="838200" cy="304800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miter lim="800000"/>
            <a:tailEnd type="triangle" len="lg"/>
          </a:ln>
        </p:spPr>
      </p:cxnSp>
      <p:sp>
        <p:nvSpPr>
          <p:cNvPr id="7181" name="AutoShape 7"/>
          <p:cNvSpPr/>
          <p:nvPr/>
        </p:nvSpPr>
        <p:spPr>
          <a:xfrm>
            <a:off x="6324600" y="1219200"/>
            <a:ext cx="2133600" cy="838200"/>
          </a:xfrm>
          <a:prstGeom prst="bevel">
            <a:avLst>
              <a:gd name="adj" fmla="val 12500"/>
            </a:avLst>
          </a:prstGeom>
          <a:solidFill>
            <a:srgbClr val="0070C0">
              <a:alpha val="18823"/>
            </a:srgbClr>
          </a:solidFill>
          <a:ln w="25400" cap="rnd">
            <a:solidFill>
              <a:srgbClr val="3333CC"/>
            </a:solidFill>
            <a:prstDash val="sysDot"/>
            <a:miter lim="800000"/>
          </a:ln>
        </p:spPr>
        <p:txBody>
          <a:bodyPr wrap="none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2000" b="1">
                <a:solidFill>
                  <a:srgbClr val="800080"/>
                </a:solidFill>
              </a:rPr>
              <a:t>Практические</a:t>
            </a:r>
            <a:endParaRPr lang="ru-RU" altLang="ru-RU" sz="2000" b="1">
              <a:solidFill>
                <a:srgbClr val="800080"/>
              </a:solidFill>
            </a:endParaRPr>
          </a:p>
        </p:txBody>
      </p:sp>
      <p:sp>
        <p:nvSpPr>
          <p:cNvPr id="7182" name="AutoShape 7"/>
          <p:cNvSpPr/>
          <p:nvPr/>
        </p:nvSpPr>
        <p:spPr>
          <a:xfrm>
            <a:off x="5867400" y="2438400"/>
            <a:ext cx="3048000" cy="4267200"/>
          </a:xfrm>
          <a:prstGeom prst="bevel">
            <a:avLst>
              <a:gd name="adj" fmla="val 2611"/>
            </a:avLst>
          </a:prstGeom>
          <a:solidFill>
            <a:srgbClr val="0070C0">
              <a:alpha val="18039"/>
            </a:srgbClr>
          </a:solidFill>
          <a:ln w="25400" cap="rnd">
            <a:solidFill>
              <a:srgbClr val="3333CC"/>
            </a:solidFill>
            <a:prstDash val="sysDot"/>
            <a:miter lim="800000"/>
          </a:ln>
        </p:spPr>
        <p:txBody>
          <a:bodyPr wrap="none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marR="0" lvl="0" indent="0" eaLnBrk="1" hangingPunct="1">
              <a:buFont typeface="Wingdings" pitchFamily="2" charset="2"/>
              <a:buChar char="q"/>
            </a:pPr>
            <a:r>
              <a:rPr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Обучение технике                               </a:t>
            </a:r>
            <a:endParaRPr sz="1600" b="1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marR="0" lvl="0" indent="0" eaLnBrk="1" hangingPunct="1"/>
            <a:r>
              <a:rPr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    рисования.</a:t>
            </a:r>
            <a:endParaRPr sz="1600" b="1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marR="0" lvl="0" indent="0" eaLnBrk="1" hangingPunct="1"/>
            <a:endParaRPr sz="800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marR="0" lvl="0" indent="0" eaLnBrk="1" hangingPunct="1">
              <a:buFont typeface="Wingdings" pitchFamily="2" charset="2"/>
              <a:buChar char="q"/>
            </a:pPr>
            <a:r>
              <a:rPr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Подвижные игры. </a:t>
            </a:r>
            <a:endParaRPr sz="1600" b="1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marR="0" lvl="0" indent="0" eaLnBrk="1" hangingPunct="1"/>
            <a:endParaRPr sz="800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marR="0" lvl="0" indent="0" eaLnBrk="1" hangingPunct="1">
              <a:buFont typeface="Wingdings" pitchFamily="2" charset="2"/>
              <a:buChar char="q"/>
            </a:pPr>
            <a:r>
              <a:rPr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Упражнения.</a:t>
            </a:r>
            <a:endParaRPr sz="1600" b="1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marR="0" lvl="0" indent="0" eaLnBrk="1" hangingPunct="1"/>
            <a:endParaRPr sz="800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marR="0" lvl="0" indent="0" eaLnBrk="1" hangingPunct="1">
              <a:buFont typeface="Wingdings" pitchFamily="2" charset="2"/>
              <a:buChar char="q"/>
            </a:pPr>
            <a:r>
              <a:rPr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Совместное рисование.</a:t>
            </a:r>
            <a:endParaRPr sz="1600" b="1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marR="0" lvl="0" indent="0" eaLnBrk="1" hangingPunct="1"/>
            <a:endParaRPr sz="800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marR="0" lvl="0" indent="0" eaLnBrk="1" hangingPunct="1">
              <a:buFont typeface="Wingdings" pitchFamily="2" charset="2"/>
              <a:buChar char="q"/>
            </a:pPr>
            <a:r>
              <a:rPr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 Дорисовывание  деталей.</a:t>
            </a:r>
            <a:endParaRPr sz="1600" b="1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marR="0" lvl="0" indent="0" eaLnBrk="1" hangingPunct="1"/>
            <a:endParaRPr sz="800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marR="0" lvl="0" indent="0" eaLnBrk="1" hangingPunct="1">
              <a:buFont typeface="Wingdings" pitchFamily="2" charset="2"/>
              <a:buChar char="q"/>
            </a:pPr>
            <a:r>
              <a:rPr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Экспериментирование                   </a:t>
            </a:r>
            <a:endParaRPr sz="1600" b="1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marR="0" lvl="0" indent="0" eaLnBrk="1" hangingPunct="1"/>
            <a:r>
              <a:rPr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с изобразительными </a:t>
            </a:r>
            <a:endParaRPr sz="1600" b="1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marR="0" lvl="0" indent="0" eaLnBrk="1" hangingPunct="1"/>
            <a:r>
              <a:rPr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материалами.</a:t>
            </a:r>
            <a:endParaRPr sz="1600" b="1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marR="0" lvl="0" indent="0" eaLnBrk="1" hangingPunct="1"/>
            <a:endParaRPr sz="800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marR="0" lvl="0" indent="0" eaLnBrk="1" hangingPunct="1">
              <a:buFont typeface="Wingdings" pitchFamily="2" charset="2"/>
              <a:buChar char="q"/>
            </a:pPr>
            <a:r>
              <a:rPr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Игровые методы:</a:t>
            </a:r>
            <a:endParaRPr sz="1600" b="1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marR="0" lvl="0" indent="0" eaLnBrk="1" hangingPunct="1">
              <a:buFont typeface=""/>
              <a:buChar char="•"/>
            </a:pPr>
            <a:r>
              <a:rPr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дидактическая игра,</a:t>
            </a:r>
            <a:endParaRPr sz="1600" b="1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marR="0" lvl="0" indent="0" eaLnBrk="1" hangingPunct="1">
              <a:buFont typeface=""/>
              <a:buChar char="•"/>
            </a:pPr>
            <a:r>
              <a:rPr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дидактические задания,</a:t>
            </a:r>
            <a:endParaRPr sz="1600" b="1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marR="0" lvl="0" indent="0" eaLnBrk="1" hangingPunct="1">
              <a:buFont typeface=""/>
              <a:buChar char="•"/>
            </a:pPr>
            <a:r>
              <a:rPr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игровая мотивация.</a:t>
            </a:r>
            <a:endParaRPr sz="1600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marR="0" lvl="0" indent="0" eaLnBrk="1" hangingPunct="1"/>
            <a:endParaRPr sz="1600">
              <a:latin typeface="Times New Roman" pitchFamily="18" charset="0"/>
              <a:ea typeface="Times New Roman" pitchFamily="18" charset="0"/>
            </a:endParaRPr>
          </a:p>
          <a:p>
            <a:pPr marL="0" marR="0" lvl="0" indent="0" eaLnBrk="1" hangingPunct="1">
              <a:buFont typeface="Wingdings" pitchFamily="2" charset="2"/>
              <a:buChar char="q"/>
            </a:pPr>
            <a:endParaRPr b="1">
              <a:solidFill>
                <a:srgbClr val="800080"/>
              </a:solidFill>
            </a:endParaRPr>
          </a:p>
        </p:txBody>
      </p:sp>
      <p:cxnSp>
        <p:nvCxnSpPr>
          <p:cNvPr id="7183" name="Прямая со стрелкой 35"/>
          <p:cNvCxnSpPr/>
          <p:nvPr/>
        </p:nvCxnSpPr>
        <p:spPr>
          <a:xfrm rot="5400000">
            <a:off x="7239794" y="2209006"/>
            <a:ext cx="304800" cy="1588"/>
          </a:xfrm>
          <a:prstGeom prst="line">
            <a:avLst/>
          </a:prstGeom>
          <a:noFill/>
          <a:ln w="41275">
            <a:solidFill>
              <a:srgbClr val="009900"/>
            </a:solidFill>
            <a:prstDash val="sysDot"/>
            <a:miter lim="800000"/>
            <a:tailEnd type="stealth"/>
          </a:ln>
        </p:spPr>
      </p:cxnSp>
      <p:cxnSp>
        <p:nvCxnSpPr>
          <p:cNvPr id="7184" name="Прямая со стрелкой 35"/>
          <p:cNvCxnSpPr/>
          <p:nvPr/>
        </p:nvCxnSpPr>
        <p:spPr>
          <a:xfrm rot="5400000">
            <a:off x="4306094" y="2323306"/>
            <a:ext cx="381000" cy="1588"/>
          </a:xfrm>
          <a:prstGeom prst="line">
            <a:avLst/>
          </a:prstGeom>
          <a:noFill/>
          <a:ln w="41275">
            <a:solidFill>
              <a:srgbClr val="009900"/>
            </a:solidFill>
            <a:prstDash val="sysDot"/>
            <a:miter lim="800000"/>
            <a:tailEnd type="stealth"/>
          </a:ln>
        </p:spPr>
      </p:cxnSp>
      <p:sp>
        <p:nvSpPr>
          <p:cNvPr id="7185" name="Rectangle 22"/>
          <p:cNvSpPr/>
          <p:nvPr/>
        </p:nvSpPr>
        <p:spPr>
          <a:xfrm>
            <a:off x="3505200" y="2590800"/>
            <a:ext cx="1981200" cy="3540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ct val="0"/>
              </a:spcBef>
              <a:buFont typeface="Wingdings" pitchFamily="2" charset="2"/>
              <a:tabLst>
                <a:tab pos="228600"/>
                <a:tab pos="457200"/>
              </a:tabLst>
            </a:pPr>
            <a:r>
              <a:rPr lang="ru-RU" altLang="ru-RU" sz="1600" b="1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ru-RU" altLang="ru-RU"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Наблюдения. </a:t>
            </a:r>
            <a:endParaRPr lang="ru-RU" altLang="ru-RU" sz="1600" b="1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  <a:tabLst>
                <a:tab pos="228600"/>
                <a:tab pos="457200"/>
              </a:tabLst>
            </a:pPr>
            <a:endParaRPr lang="ru-RU" altLang="ru-RU" sz="800" b="1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>
              <a:spcBef>
                <a:spcPct val="0"/>
              </a:spcBef>
              <a:buFont typeface="Wingdings" pitchFamily="2" charset="2"/>
              <a:tabLst>
                <a:tab pos="228600"/>
                <a:tab pos="457200"/>
              </a:tabLst>
            </a:pPr>
            <a:r>
              <a:rPr lang="ru-RU" altLang="ru-RU"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 Рассматривание иллюстраций и картин.</a:t>
            </a:r>
            <a:endParaRPr lang="ru-RU" altLang="ru-RU" sz="1600" b="1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  <a:tabLst>
                <a:tab pos="228600"/>
                <a:tab pos="457200"/>
              </a:tabLst>
            </a:pPr>
            <a:endParaRPr lang="ru-RU" altLang="ru-RU" sz="800">
              <a:solidFill>
                <a:srgbClr val="222268"/>
              </a:solidFill>
            </a:endParaRPr>
          </a:p>
          <a:p>
            <a:pPr marL="0" lvl="0" indent="0">
              <a:spcBef>
                <a:spcPct val="0"/>
              </a:spcBef>
              <a:buFont typeface="Wingdings" pitchFamily="2" charset="2"/>
              <a:tabLst>
                <a:tab pos="228600"/>
                <a:tab pos="457200"/>
              </a:tabLst>
            </a:pPr>
            <a:r>
              <a:rPr lang="ru-RU" altLang="ru-RU"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 Показ образца.</a:t>
            </a:r>
            <a:endParaRPr lang="ru-RU" altLang="ru-RU" sz="1600" b="1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  <a:tabLst>
                <a:tab pos="228600"/>
                <a:tab pos="457200"/>
              </a:tabLst>
            </a:pPr>
            <a:endParaRPr lang="ru-RU" altLang="ru-RU" sz="800">
              <a:solidFill>
                <a:srgbClr val="222268"/>
              </a:solidFill>
            </a:endParaRPr>
          </a:p>
          <a:p>
            <a:pPr marL="0" lvl="0" indent="0">
              <a:spcBef>
                <a:spcPct val="0"/>
              </a:spcBef>
              <a:buFont typeface="Wingdings" pitchFamily="2" charset="2"/>
              <a:tabLst>
                <a:tab pos="228600"/>
                <a:tab pos="457200"/>
              </a:tabLst>
            </a:pPr>
            <a:r>
              <a:rPr lang="ru-RU" altLang="ru-RU"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 Использование натуры.</a:t>
            </a:r>
            <a:endParaRPr lang="ru-RU" altLang="ru-RU" sz="1600" b="1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  <a:tabLst>
                <a:tab pos="228600"/>
                <a:tab pos="457200"/>
              </a:tabLst>
            </a:pPr>
            <a:endParaRPr lang="ru-RU" altLang="ru-RU" sz="800">
              <a:solidFill>
                <a:srgbClr val="222268"/>
              </a:solidFill>
            </a:endParaRPr>
          </a:p>
          <a:p>
            <a:pPr marL="0" lvl="0" indent="0">
              <a:spcBef>
                <a:spcPct val="0"/>
              </a:spcBef>
              <a:buFont typeface="Wingdings" pitchFamily="2" charset="2"/>
              <a:tabLst>
                <a:tab pos="228600"/>
                <a:tab pos="457200"/>
              </a:tabLst>
            </a:pPr>
            <a:r>
              <a:rPr lang="ru-RU" altLang="ru-RU"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 Обследование предметов.</a:t>
            </a:r>
            <a:endParaRPr lang="ru-RU" altLang="ru-RU" sz="1600" b="1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  <a:tabLst>
                <a:tab pos="228600"/>
                <a:tab pos="457200"/>
              </a:tabLst>
            </a:pPr>
            <a:endParaRPr lang="ru-RU" altLang="ru-RU" sz="800" b="1">
              <a:solidFill>
                <a:srgbClr val="222268"/>
              </a:solidFill>
              <a:ea typeface="Times New Roman" pitchFamily="18" charset="0"/>
            </a:endParaRPr>
          </a:p>
          <a:p>
            <a:pPr marL="0" lvl="0" indent="0">
              <a:spcBef>
                <a:spcPct val="0"/>
              </a:spcBef>
              <a:buFont typeface="Wingdings" pitchFamily="2" charset="2"/>
              <a:tabLst>
                <a:tab pos="228600"/>
                <a:tab pos="457200"/>
              </a:tabLst>
            </a:pPr>
            <a:r>
              <a:rPr lang="ru-RU" altLang="ru-RU"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 Рассматривание детских работ.</a:t>
            </a:r>
            <a:r>
              <a:rPr lang="ru-RU" altLang="ru-RU" sz="1600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endParaRPr lang="ru-RU" altLang="ru-RU" sz="1600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7186" name="Rectangle 23"/>
          <p:cNvSpPr/>
          <p:nvPr/>
        </p:nvSpPr>
        <p:spPr>
          <a:xfrm>
            <a:off x="304800" y="2438400"/>
            <a:ext cx="2743200" cy="41544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ct val="0"/>
              </a:spcBef>
              <a:tabLst>
                <a:tab pos="228600"/>
                <a:tab pos="457200"/>
              </a:tabLst>
            </a:pPr>
            <a:r>
              <a:rPr lang="ru-RU" altLang="ru-RU"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Рассказ воспитателя.</a:t>
            </a:r>
            <a:endParaRPr lang="ru-RU" altLang="ru-RU" sz="1600" b="1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  <a:tabLst>
                <a:tab pos="228600"/>
                <a:tab pos="457200"/>
              </a:tabLst>
            </a:pPr>
            <a:endParaRPr lang="ru-RU" altLang="ru-RU" sz="800" b="1">
              <a:solidFill>
                <a:srgbClr val="222268"/>
              </a:solidFill>
            </a:endParaRPr>
          </a:p>
          <a:p>
            <a:pPr marL="0" lvl="0" indent="0">
              <a:spcBef>
                <a:spcPct val="0"/>
              </a:spcBef>
              <a:tabLst>
                <a:tab pos="228600"/>
                <a:tab pos="457200"/>
              </a:tabLst>
            </a:pPr>
            <a:r>
              <a:rPr lang="ru-RU" altLang="ru-RU"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Чтение художественных произведений детям.</a:t>
            </a:r>
            <a:endParaRPr lang="ru-RU" altLang="ru-RU" sz="1600" b="1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  <a:tabLst>
                <a:tab pos="228600"/>
                <a:tab pos="457200"/>
              </a:tabLst>
            </a:pPr>
            <a:endParaRPr lang="ru-RU" altLang="ru-RU" sz="800" b="1">
              <a:solidFill>
                <a:srgbClr val="222268"/>
              </a:solidFill>
            </a:endParaRPr>
          </a:p>
          <a:p>
            <a:pPr marL="0" lvl="0" indent="0">
              <a:spcBef>
                <a:spcPct val="0"/>
              </a:spcBef>
              <a:tabLst>
                <a:tab pos="228600"/>
                <a:tab pos="457200"/>
              </a:tabLst>
            </a:pPr>
            <a:r>
              <a:rPr lang="ru-RU" altLang="ru-RU"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Беседы.</a:t>
            </a:r>
            <a:endParaRPr lang="ru-RU" altLang="ru-RU" sz="1600" b="1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  <a:tabLst>
                <a:tab pos="228600"/>
                <a:tab pos="457200"/>
              </a:tabLst>
            </a:pPr>
            <a:endParaRPr lang="ru-RU" altLang="ru-RU" sz="800" b="1">
              <a:solidFill>
                <a:srgbClr val="222268"/>
              </a:solidFill>
            </a:endParaRPr>
          </a:p>
          <a:p>
            <a:pPr marL="0" lvl="0" indent="0">
              <a:spcBef>
                <a:spcPct val="0"/>
              </a:spcBef>
              <a:tabLst>
                <a:tab pos="228600"/>
                <a:tab pos="457200"/>
              </a:tabLst>
            </a:pPr>
            <a:r>
              <a:rPr lang="ru-RU" altLang="ru-RU"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Объяснения, пояснения.</a:t>
            </a:r>
            <a:endParaRPr lang="ru-RU" altLang="ru-RU" sz="1600" b="1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  <a:tabLst>
                <a:tab pos="228600"/>
                <a:tab pos="457200"/>
              </a:tabLst>
            </a:pPr>
            <a:endParaRPr lang="ru-RU" altLang="ru-RU" sz="800" b="1">
              <a:solidFill>
                <a:srgbClr val="222268"/>
              </a:solidFill>
            </a:endParaRPr>
          </a:p>
          <a:p>
            <a:pPr marL="0" lvl="0" indent="0">
              <a:spcBef>
                <a:spcPct val="0"/>
              </a:spcBef>
              <a:tabLst>
                <a:tab pos="228600"/>
                <a:tab pos="457200"/>
              </a:tabLst>
            </a:pPr>
            <a:r>
              <a:rPr lang="ru-RU" altLang="ru-RU"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Указания.</a:t>
            </a:r>
            <a:endParaRPr lang="ru-RU" altLang="ru-RU" sz="1600" b="1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  <a:tabLst>
                <a:tab pos="228600"/>
                <a:tab pos="457200"/>
              </a:tabLst>
            </a:pPr>
            <a:endParaRPr lang="ru-RU" altLang="ru-RU" sz="800" b="1">
              <a:solidFill>
                <a:srgbClr val="222268"/>
              </a:solidFill>
            </a:endParaRPr>
          </a:p>
          <a:p>
            <a:pPr marL="0" lvl="0" indent="0">
              <a:spcBef>
                <a:spcPct val="0"/>
              </a:spcBef>
              <a:tabLst>
                <a:tab pos="228600"/>
                <a:tab pos="457200"/>
              </a:tabLst>
            </a:pPr>
            <a:r>
              <a:rPr lang="ru-RU" altLang="ru-RU"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Педагогическая оценка. </a:t>
            </a:r>
            <a:endParaRPr lang="ru-RU" altLang="ru-RU" sz="1600" b="1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  <a:tabLst>
                <a:tab pos="228600"/>
                <a:tab pos="457200"/>
              </a:tabLst>
            </a:pPr>
            <a:endParaRPr lang="ru-RU" altLang="ru-RU" sz="800" b="1">
              <a:solidFill>
                <a:srgbClr val="222268"/>
              </a:solidFill>
            </a:endParaRPr>
          </a:p>
          <a:p>
            <a:pPr marL="0" lvl="0" indent="0">
              <a:spcBef>
                <a:spcPct val="0"/>
              </a:spcBef>
              <a:tabLst>
                <a:tab pos="228600"/>
                <a:tab pos="457200"/>
              </a:tabLst>
            </a:pPr>
            <a:r>
              <a:rPr lang="ru-RU" altLang="ru-RU"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Вопросы к детям.</a:t>
            </a:r>
            <a:endParaRPr lang="ru-RU" altLang="ru-RU" sz="1600" b="1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  <a:tabLst>
                <a:tab pos="228600"/>
                <a:tab pos="457200"/>
              </a:tabLst>
            </a:pPr>
            <a:endParaRPr lang="ru-RU" altLang="ru-RU" sz="800" b="1">
              <a:solidFill>
                <a:srgbClr val="222268"/>
              </a:solidFill>
            </a:endParaRPr>
          </a:p>
          <a:p>
            <a:pPr marL="0" lvl="0" indent="0">
              <a:spcBef>
                <a:spcPct val="0"/>
              </a:spcBef>
              <a:tabLst>
                <a:tab pos="228600"/>
                <a:tab pos="457200"/>
              </a:tabLst>
            </a:pPr>
            <a:r>
              <a:rPr lang="ru-RU" altLang="ru-RU"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Совет.</a:t>
            </a:r>
            <a:endParaRPr lang="ru-RU" altLang="ru-RU" sz="1600" b="1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  <a:tabLst>
                <a:tab pos="228600"/>
                <a:tab pos="457200"/>
              </a:tabLst>
            </a:pPr>
            <a:endParaRPr lang="ru-RU" altLang="ru-RU" sz="800" b="1">
              <a:solidFill>
                <a:srgbClr val="222268"/>
              </a:solidFill>
            </a:endParaRPr>
          </a:p>
          <a:p>
            <a:pPr marL="0" lvl="0" indent="0">
              <a:spcBef>
                <a:spcPct val="0"/>
              </a:spcBef>
              <a:tabLst>
                <a:tab pos="228600"/>
                <a:tab pos="457200"/>
              </a:tabLst>
            </a:pPr>
            <a:r>
              <a:rPr lang="ru-RU" altLang="ru-RU"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Поощрение.</a:t>
            </a:r>
            <a:endParaRPr lang="ru-RU" altLang="ru-RU" sz="1600" b="1">
              <a:solidFill>
                <a:srgbClr val="222268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  <a:tabLst>
                <a:tab pos="228600"/>
                <a:tab pos="457200"/>
              </a:tabLst>
            </a:pPr>
            <a:endParaRPr lang="ru-RU" altLang="ru-RU" sz="800" b="1">
              <a:solidFill>
                <a:srgbClr val="222268"/>
              </a:solidFill>
            </a:endParaRPr>
          </a:p>
          <a:p>
            <a:pPr marL="0" lvl="0" indent="0">
              <a:spcBef>
                <a:spcPct val="0"/>
              </a:spcBef>
              <a:tabLst>
                <a:tab pos="228600"/>
                <a:tab pos="457200"/>
              </a:tabLst>
            </a:pPr>
            <a:r>
              <a:rPr lang="ru-RU" altLang="ru-RU" sz="1600" b="1">
                <a:solidFill>
                  <a:srgbClr val="222268"/>
                </a:solidFill>
                <a:latin typeface="Times New Roman" pitchFamily="18" charset="0"/>
                <a:ea typeface="Times New Roman" pitchFamily="18" charset="0"/>
              </a:rPr>
              <a:t>Называние  и проговаривание действий.</a:t>
            </a:r>
            <a:endParaRPr lang="ru-RU" altLang="ru-RU" sz="1600" b="1">
              <a:solidFill>
                <a:srgbClr val="22226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/>
      <p:bldP spid="7173" grpId="0"/>
      <p:bldP spid="7175" grpId="0"/>
      <p:bldP spid="7177" grpId="0"/>
      <p:bldP spid="7178" grpId="0"/>
      <p:bldP spid="7181" grpId="0"/>
      <p:bldP spid="7182" grpId="0"/>
      <p:bldP spid="7185" grpId="0"/>
      <p:bldP spid="71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8194" name="Rectangle 5"/>
          <p:cNvSpPr/>
          <p:nvPr/>
        </p:nvSpPr>
        <p:spPr>
          <a:xfrm>
            <a:off x="0" y="0"/>
            <a:ext cx="9144000" cy="6889750"/>
          </a:xfrm>
          <a:prstGeom prst="rect">
            <a:avLst/>
          </a:prstGeom>
          <a:gradFill rotWithShape="1">
            <a:gsLst>
              <a:gs pos="0">
                <a:srgbClr val="FFFF00">
                  <a:alpha val="81000"/>
                </a:srgbClr>
              </a:gs>
              <a:gs pos="100000">
                <a:srgbClr val="FF00FF">
                  <a:alpha val="82001"/>
                </a:srgbClr>
              </a:gs>
            </a:gsLst>
            <a:path path="rect">
              <a:fillToRect r="100000" b="100000"/>
            </a:path>
          </a:gradFill>
          <a:ln>
            <a:solidFill>
              <a:prstClr val="black"/>
            </a:solidFill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1800" b="1">
              <a:solidFill>
                <a:srgbClr val="006666"/>
              </a:solidFill>
            </a:endParaRPr>
          </a:p>
        </p:txBody>
      </p:sp>
      <p:sp>
        <p:nvSpPr>
          <p:cNvPr id="8195" name="Rectangle 4"/>
          <p:cNvSpPr/>
          <p:nvPr/>
        </p:nvSpPr>
        <p:spPr>
          <a:xfrm>
            <a:off x="381000" y="247650"/>
            <a:ext cx="8610600" cy="1601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800100" lvl="1" indent="-342900" algn="ctr" eaLnBrk="1" hangingPunct="1">
              <a:spcBef>
                <a:spcPct val="0"/>
              </a:spcBef>
              <a:buNone/>
              <a:tabLst>
                <a:tab pos="571500"/>
                <a:tab pos="809625"/>
              </a:tabLst>
            </a:pPr>
            <a:r>
              <a:rPr lang="ru-RU" altLang="ru-RU" sz="2000" b="1">
                <a:solidFill>
                  <a:srgbClr val="990033"/>
                </a:solidFill>
              </a:rPr>
              <a:t>Обогащение предметно-пространственной развивающей среды в группе по  использованию нетрадиционных способов рисования в  изодеятельности детей.</a:t>
            </a:r>
            <a:endParaRPr lang="ru-RU" altLang="ru-RU" sz="2000" b="1">
              <a:solidFill>
                <a:srgbClr val="990033"/>
              </a:solidFill>
            </a:endParaRPr>
          </a:p>
          <a:p>
            <a:pPr marL="800100" lvl="1" indent="-342900" algn="ctr" eaLnBrk="1" hangingPunct="1">
              <a:spcBef>
                <a:spcPct val="0"/>
              </a:spcBef>
              <a:buNone/>
              <a:tabLst>
                <a:tab pos="571500"/>
                <a:tab pos="809625"/>
              </a:tabLst>
            </a:pPr>
            <a:endParaRPr lang="ru-RU" altLang="ru-RU" sz="2000" b="1" i="1">
              <a:solidFill>
                <a:srgbClr val="990099"/>
              </a:solidFill>
            </a:endParaRPr>
          </a:p>
          <a:p>
            <a:pPr marL="434975" lvl="0" indent="-342900" eaLnBrk="1" hangingPunct="1">
              <a:spcBef>
                <a:spcPct val="0"/>
              </a:spcBef>
              <a:buFont typeface="Wingdings" pitchFamily="2" charset="2"/>
              <a:buNone/>
              <a:tabLst>
                <a:tab pos="571500"/>
                <a:tab pos="809625"/>
              </a:tabLst>
            </a:pPr>
            <a:r>
              <a:rPr lang="ru-RU" altLang="ru-RU" sz="1800" b="1" i="1">
                <a:solidFill>
                  <a:srgbClr val="CC0000"/>
                </a:solidFill>
                <a:latin typeface="Times New Roman" pitchFamily="18" charset="0"/>
              </a:rPr>
              <a:t> </a:t>
            </a:r>
            <a:endParaRPr lang="ru-RU" altLang="ru-RU" sz="1800" b="1" i="1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8196" name="Picture 2" descr="C:\Documents and Settings\Ольга Николаевна\Рабочий стол\ОЛЬГА НИКОЛАЕВНА\ФОТО детей\Татьяна Дм. 2\SDC104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363" y="1279525"/>
            <a:ext cx="2895600" cy="27336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7" name="Picture 16" descr="C:\Documents and Settings\Ольга Николаевна\Рабочий стол\ОЛЬГА НИКОЛАЕВНА\ФОТО детей\Татьяна Дм. 2\SDC104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25" y="4124325"/>
            <a:ext cx="2914650" cy="27432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8" name="Picture 17" descr="C:\Documents and Settings\Ольга Николаевна\Рабочий стол\ОЛЬГА НИКОЛАЕВНА\ФОТО детей\Татьяна Дм. 2\SDC104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225" y="4124325"/>
            <a:ext cx="2916238" cy="27654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9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98888"/>
            <a:ext cx="3451225" cy="30591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200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063" y="1279525"/>
            <a:ext cx="2182812" cy="27336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201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9375" y="1252538"/>
            <a:ext cx="3381375" cy="28194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9218" name="Rectangle 5"/>
          <p:cNvSpPr/>
          <p:nvPr/>
        </p:nvSpPr>
        <p:spPr>
          <a:xfrm>
            <a:off x="0" y="0"/>
            <a:ext cx="9144000" cy="6889750"/>
          </a:xfrm>
          <a:prstGeom prst="rect">
            <a:avLst/>
          </a:prstGeom>
          <a:gradFill rotWithShape="1">
            <a:gsLst>
              <a:gs pos="0">
                <a:srgbClr val="FFFF00">
                  <a:alpha val="81000"/>
                </a:srgbClr>
              </a:gs>
              <a:gs pos="100000">
                <a:srgbClr val="FF00FF">
                  <a:alpha val="82001"/>
                </a:srgbClr>
              </a:gs>
            </a:gsLst>
            <a:path path="rect">
              <a:fillToRect r="100000" b="100000"/>
            </a:path>
          </a:gradFill>
          <a:ln>
            <a:solidFill>
              <a:prstClr val="black"/>
            </a:solidFill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1800" b="1">
              <a:solidFill>
                <a:srgbClr val="006666"/>
              </a:solidFill>
            </a:endParaRPr>
          </a:p>
        </p:txBody>
      </p:sp>
      <p:sp>
        <p:nvSpPr>
          <p:cNvPr id="9219" name="Прямоугольник 10"/>
          <p:cNvSpPr/>
          <p:nvPr/>
        </p:nvSpPr>
        <p:spPr>
          <a:xfrm>
            <a:off x="838200" y="228600"/>
            <a:ext cx="7848600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2000" b="1">
                <a:solidFill>
                  <a:srgbClr val="990033"/>
                </a:solidFill>
              </a:rPr>
              <a:t>Рисование необычными материалами, позволяет </a:t>
            </a:r>
            <a:endParaRPr lang="ru-RU" altLang="ru-RU" sz="2000" b="1">
              <a:solidFill>
                <a:srgbClr val="990033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2000" b="1">
                <a:solidFill>
                  <a:srgbClr val="990033"/>
                </a:solidFill>
              </a:rPr>
              <a:t>детям ощутить незабываемые положительные эмоции </a:t>
            </a:r>
            <a:endParaRPr lang="ru-RU" altLang="ru-RU" sz="2000" b="1">
              <a:solidFill>
                <a:srgbClr val="990033"/>
              </a:solidFill>
            </a:endParaRPr>
          </a:p>
        </p:txBody>
      </p:sp>
      <p:pic>
        <p:nvPicPr>
          <p:cNvPr id="9220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128713"/>
            <a:ext cx="4878387" cy="26638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21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775" y="950913"/>
            <a:ext cx="3552825" cy="2667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22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3792538"/>
            <a:ext cx="4191000" cy="29051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23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663" y="3376613"/>
            <a:ext cx="4581525" cy="338931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0242" name="Rectangle 5"/>
          <p:cNvSpPr/>
          <p:nvPr/>
        </p:nvSpPr>
        <p:spPr>
          <a:xfrm>
            <a:off x="0" y="0"/>
            <a:ext cx="9144000" cy="6889750"/>
          </a:xfrm>
          <a:prstGeom prst="rect">
            <a:avLst/>
          </a:prstGeom>
          <a:gradFill rotWithShape="1">
            <a:gsLst>
              <a:gs pos="0">
                <a:srgbClr val="FFFF00">
                  <a:alpha val="81000"/>
                </a:srgbClr>
              </a:gs>
              <a:gs pos="100000">
                <a:srgbClr val="FF00FF">
                  <a:alpha val="82001"/>
                </a:srgbClr>
              </a:gs>
            </a:gsLst>
            <a:path path="rect">
              <a:fillToRect r="100000" b="100000"/>
            </a:path>
          </a:gradFill>
          <a:ln>
            <a:solidFill>
              <a:prstClr val="black"/>
            </a:solidFill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1800" b="1">
              <a:solidFill>
                <a:srgbClr val="006666"/>
              </a:solidFill>
            </a:endParaRPr>
          </a:p>
        </p:txBody>
      </p:sp>
      <p:pic>
        <p:nvPicPr>
          <p:cNvPr id="10243" name="Picture 8" descr="SDC103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31825"/>
            <a:ext cx="2916238" cy="21875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244" name="Picture 9" descr="SDC103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267200"/>
            <a:ext cx="2916238" cy="21875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245" name="Picture 10" descr="SDC104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713" y="762000"/>
            <a:ext cx="2914650" cy="21859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246" name="Picture 11" descr="SDC104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343400"/>
            <a:ext cx="2916238" cy="21875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247" name="Picture 12" descr="SDC104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2819400"/>
            <a:ext cx="2916238" cy="21875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85" decel="100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85" decel="100000" fill="hold"/>
                                        <p:tgtEl>
                                          <p:spTgt spid="102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85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85" decel="100000" fill="hold"/>
                                        <p:tgtEl>
                                          <p:spTgt spid="102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85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385" decel="100000" fill="hold"/>
                                        <p:tgtEl>
                                          <p:spTgt spid="102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85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385" decel="100000" fill="hold"/>
                                        <p:tgtEl>
                                          <p:spTgt spid="102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385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1266" name="Rectangle 5"/>
          <p:cNvSpPr/>
          <p:nvPr/>
        </p:nvSpPr>
        <p:spPr>
          <a:xfrm>
            <a:off x="0" y="0"/>
            <a:ext cx="9144000" cy="6889750"/>
          </a:xfrm>
          <a:prstGeom prst="rect">
            <a:avLst/>
          </a:prstGeom>
          <a:gradFill rotWithShape="1">
            <a:gsLst>
              <a:gs pos="0">
                <a:srgbClr val="FFFF00">
                  <a:alpha val="81000"/>
                </a:srgbClr>
              </a:gs>
              <a:gs pos="100000">
                <a:srgbClr val="FF00FF">
                  <a:alpha val="82001"/>
                </a:srgbClr>
              </a:gs>
            </a:gsLst>
            <a:path path="rect">
              <a:fillToRect r="100000" b="100000"/>
            </a:path>
          </a:gradFill>
          <a:ln>
            <a:solidFill>
              <a:prstClr val="black"/>
            </a:solidFill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1800" b="1">
              <a:solidFill>
                <a:srgbClr val="006666"/>
              </a:solidFill>
            </a:endParaRPr>
          </a:p>
        </p:txBody>
      </p:sp>
      <p:pic>
        <p:nvPicPr>
          <p:cNvPr id="11267" name="Picture 8" descr="SDC104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362200"/>
            <a:ext cx="2914650" cy="21859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68" name="Picture 9" descr="SDC104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670425"/>
            <a:ext cx="2916238" cy="21875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69" name="Picture 10" descr="SDC104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40000">
            <a:off x="6019800" y="2209800"/>
            <a:ext cx="2914650" cy="21859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70" name="Picture 11" descr="SDC104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4670425"/>
            <a:ext cx="2916238" cy="21875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71" name="Picture 12" descr="SDC104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80000">
            <a:off x="304800" y="2362200"/>
            <a:ext cx="2916238" cy="21875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72" name="Picture 13" descr="SDC1039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400" y="304800"/>
            <a:ext cx="2916238" cy="21875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73" name="Picture 14" descr="SDC1039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" y="228600"/>
            <a:ext cx="2914650" cy="218598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3.14"/>
  <p:tag name="AS_TITLE" val="Aspose.Slides for .NET 2.0"/>
  <p:tag name="AS_VERSION" val="20.3"/>
</p:tagLst>
</file>

<file path=ppt/theme/theme1.xml><?xml version="1.0" encoding="utf-8"?>
<a:theme xmlns:r="http://schemas.openxmlformats.org/officeDocument/2006/relationships"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 charset="0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 charset="0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97</Paragraphs>
  <Slides>15</Slides>
  <Notes>0</Notes>
  <TotalTime>2930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1">
      <vt:lpstr>Arial</vt:lpstr>
      <vt:lpstr>Calibri</vt:lpstr>
      <vt:lpstr>Impact</vt:lpstr>
      <vt:lpstr>Times New Roman</vt:lpstr>
      <vt:lpstr>Wingdings</vt:lpstr>
      <vt:lpstr>Оформление по умолчанию</vt:lpstr>
      <vt:lpstr>PowerPoint Presentation</vt:lpstr>
      <vt:lpstr>PowerPoint Presentation</vt:lpstr>
      <vt:lpstr>Реализация работы по ознакомлению детейс нетрадиционными  способами  рисования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cp:revision>160</cp:revision>
  <dcterms:modified xsi:type="dcterms:W3CDTF">2020-09-07T07:13:22Z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Version">
    <vt:i4>1</vt:i4>
  </property>
</Properties>
</file>