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58" r:id="rId6"/>
    <p:sldId id="261" r:id="rId7"/>
    <p:sldId id="278" r:id="rId8"/>
    <p:sldId id="276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>
      <p:cViewPr varScale="1">
        <p:scale>
          <a:sx n="69" d="100"/>
          <a:sy n="69" d="100"/>
        </p:scale>
        <p:origin x="77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-86643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99992" y="260647"/>
            <a:ext cx="4392488" cy="553513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Monotype Corsiva" panose="03010101010201010101" pitchFamily="66" charset="0"/>
                <a:cs typeface="Mongolian Baiti" panose="03000500000000000000" pitchFamily="66" charset="0"/>
              </a:rPr>
              <a:t>Портфолио</a:t>
            </a:r>
            <a:r>
              <a:rPr lang="ru-RU" sz="3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 воспитателя</a:t>
            </a:r>
            <a:br>
              <a:rPr lang="ru-RU" sz="3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НЕЦВЕТАЕВОЙ </a:t>
            </a:r>
            <a:br>
              <a:rPr lang="ru-RU" sz="3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ГАЛИНЫ</a:t>
            </a:r>
            <a:br>
              <a:rPr lang="ru-RU" sz="3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ДМИТРИЕВНЫ</a:t>
            </a:r>
            <a:r>
              <a:rPr lang="ru-RU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dirty="0"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с. </a:t>
            </a:r>
            <a:r>
              <a:rPr lang="ru-RU" sz="2700" dirty="0" err="1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Середкино</a:t>
            </a:r>
            <a:endParaRPr lang="ru-RU" sz="27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8" y="576205"/>
            <a:ext cx="3678016" cy="4904020"/>
          </a:xfrm>
        </p:spPr>
      </p:pic>
    </p:spTree>
    <p:extLst>
      <p:ext uri="{BB962C8B-B14F-4D97-AF65-F5344CB8AC3E}">
        <p14:creationId xmlns:p14="http://schemas.microsoft.com/office/powerpoint/2010/main" val="295387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624736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latin typeface="Monotype Corsiva" pitchFamily="66" charset="0"/>
              </a:rPr>
              <a:t>                       </a:t>
            </a:r>
            <a:r>
              <a:rPr lang="ru-RU" b="1" dirty="0" smtClean="0">
                <a:latin typeface="Monotype Corsiva" pitchFamily="66" charset="0"/>
              </a:rPr>
              <a:t>Резюме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>Ф.И.О. Нецветаева Галина Дмитриевна</a:t>
            </a:r>
            <a:r>
              <a:rPr lang="en-US" sz="2800" b="1" dirty="0" smtClean="0">
                <a:latin typeface="Monotype Corsiva" pitchFamily="66" charset="0"/>
              </a:rPr>
              <a:t/>
            </a:r>
            <a:br>
              <a:rPr lang="en-US" sz="2800" b="1" dirty="0" smtClean="0">
                <a:latin typeface="Monotype Corsiva" pitchFamily="66" charset="0"/>
              </a:rPr>
            </a:br>
            <a:r>
              <a:rPr lang="en-US" sz="2800" b="1" dirty="0" smtClean="0">
                <a:latin typeface="Monotype Corsiva" pitchFamily="66" charset="0"/>
              </a:rPr>
              <a:t/>
            </a:r>
            <a:br>
              <a:rPr lang="en-US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>Место работы: МБДОУ  «</a:t>
            </a:r>
            <a:r>
              <a:rPr lang="ru-RU" sz="2800" b="1" dirty="0" err="1" smtClean="0">
                <a:latin typeface="Monotype Corsiva" pitchFamily="66" charset="0"/>
              </a:rPr>
              <a:t>Середкинский</a:t>
            </a:r>
            <a:r>
              <a:rPr lang="ru-RU" sz="2800" b="1" dirty="0" smtClean="0">
                <a:latin typeface="Monotype Corsiva" pitchFamily="66" charset="0"/>
              </a:rPr>
              <a:t> детский сад </a:t>
            </a:r>
            <a:r>
              <a:rPr lang="ru-RU" sz="2800" b="1" dirty="0" err="1" smtClean="0">
                <a:latin typeface="Monotype Corsiva" pitchFamily="66" charset="0"/>
              </a:rPr>
              <a:t>Боханского</a:t>
            </a:r>
            <a:r>
              <a:rPr lang="ru-RU" sz="2800" b="1" dirty="0" smtClean="0">
                <a:latin typeface="Monotype Corsiva" pitchFamily="66" charset="0"/>
              </a:rPr>
              <a:t> района, с. </a:t>
            </a:r>
            <a:r>
              <a:rPr lang="ru-RU" sz="2800" b="1" dirty="0" err="1" smtClean="0">
                <a:latin typeface="Monotype Corsiva" pitchFamily="66" charset="0"/>
              </a:rPr>
              <a:t>Середкино</a:t>
            </a:r>
            <a:r>
              <a:rPr lang="ru-RU" sz="2800" b="1" dirty="0" smtClean="0">
                <a:latin typeface="Monotype Corsiva" pitchFamily="66" charset="0"/>
              </a:rPr>
              <a:t> </a:t>
            </a:r>
            <a:r>
              <a:rPr lang="ru-RU" sz="2800" b="1" dirty="0" err="1" smtClean="0">
                <a:latin typeface="Monotype Corsiva" pitchFamily="66" charset="0"/>
              </a:rPr>
              <a:t>ул.Быкова</a:t>
            </a:r>
            <a:r>
              <a:rPr lang="ru-RU" sz="2800" b="1" dirty="0" smtClean="0">
                <a:latin typeface="Monotype Corsiva" pitchFamily="66" charset="0"/>
              </a:rPr>
              <a:t> д.30 .</a:t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>Педагогический стаж: 32 года </a:t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en-US" sz="2800" b="1" dirty="0" smtClean="0">
                <a:latin typeface="Monotype Corsiva" pitchFamily="66" charset="0"/>
              </a:rPr>
              <a:t/>
            </a:r>
            <a:br>
              <a:rPr lang="en-US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>Стаж работы в МБДОУ «</a:t>
            </a:r>
            <a:r>
              <a:rPr lang="ru-RU" sz="2800" b="1" dirty="0" err="1" smtClean="0">
                <a:latin typeface="Monotype Corsiva" pitchFamily="66" charset="0"/>
              </a:rPr>
              <a:t>Середкинский</a:t>
            </a:r>
            <a:r>
              <a:rPr lang="ru-RU" sz="2800" b="1" dirty="0" smtClean="0">
                <a:latin typeface="Monotype Corsiva" pitchFamily="66" charset="0"/>
              </a:rPr>
              <a:t> детский сад» : 32 года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7960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392" y="-243408"/>
            <a:ext cx="9468544" cy="71014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Monotype Corsiva" pitchFamily="66" charset="0"/>
              </a:rPr>
              <a:t>Педагогическое кредо</a:t>
            </a:r>
            <a:endParaRPr lang="ru-RU" b="1" i="1" dirty="0"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55576" y="1628800"/>
            <a:ext cx="7848872" cy="4752528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3600" b="1" dirty="0" smtClean="0">
                <a:latin typeface="Monotype Corsiva" pitchFamily="66" charset="0"/>
              </a:rPr>
              <a:t>«Нравится нам это или нет, но ребенок, с которым труднее всего управиться, именно тот, которым впоследствии мы больше всего гордимся»</a:t>
            </a:r>
            <a:endParaRPr lang="ru-RU" sz="3600" b="1" dirty="0">
              <a:latin typeface="Monotype Corsiva" pitchFamily="66" charset="0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ru-RU" sz="3600" b="1" dirty="0" smtClean="0">
                <a:latin typeface="Monotype Corsiva" pitchFamily="66" charset="0"/>
              </a:rPr>
              <a:t>Миньон </a:t>
            </a:r>
            <a:r>
              <a:rPr lang="ru-RU" sz="3600" b="1" dirty="0" err="1" smtClean="0">
                <a:latin typeface="Monotype Corsiva" pitchFamily="66" charset="0"/>
              </a:rPr>
              <a:t>Маклофлин</a:t>
            </a:r>
            <a:endParaRPr lang="ru-RU" sz="36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50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71400"/>
            <a:ext cx="9611411" cy="720855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Эссе  «Профессия –воспитатель детского сада»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908720"/>
            <a:ext cx="8507288" cy="5904656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В.А. Сухомлинский  писал: «От того, как пройдёт детство, кто будет вести ребёнка за руку в детские годы, что  вложат в его разум и сердце - от этого будет зависеть, каким человеком станет сегодняшний малыш».</a:t>
            </a: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Что же означает – профессия воспитатель детского сада, воспитатель необыкновенных малышей, которых доверяют родители, самое дорогое и самое бесценное? Ответить на этот вопрос очень сложно и трудно, правильно подобрать слова и оформить в предложения, какими буквами выразить то счастье, когда ребёнок подаёт тебе тёплую ладошку, доверчиво прижимаясь и радуясь тебе. Нужно иметь огромное терпение и сострадание к детям, желание видеть «своих детей», переживать за их успехи и неудачи, радоваться личным достижениям и маленьким победам. По сути, эти дети не являются родственниками, но ты с ними «срастаешься», начинаешь думать вместе с ними, удивляться и восхищаться как они и вот - это уже «мои дети» Воспитатель как гончар, в руках которого мягкая, податливая глина превращается в изящный сосуд. Задача воспитателя – заполнить этот сосуд добром, творчеством, знаниями и навыками. После мамы, воспитатель первый учитель, который встречается на жизненном пути ребёнка. Это та самая профессия, когда воспитатель в душе, всегда остаётся ребёнком, иначе дети просто не примут его в свой мир, не подпустят к своему сердцу.</a:t>
            </a: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Я считаю, что самое главное – любить детей, отдавать им своё сердце, любить просто так, ни за что, просто за то, что они есть!</a:t>
            </a:r>
          </a:p>
        </p:txBody>
      </p:sp>
    </p:spTree>
    <p:extLst>
      <p:ext uri="{BB962C8B-B14F-4D97-AF65-F5344CB8AC3E}">
        <p14:creationId xmlns:p14="http://schemas.microsoft.com/office/powerpoint/2010/main" val="23599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89" y="287623"/>
            <a:ext cx="9166903" cy="687517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Образование</a:t>
            </a:r>
            <a:endParaRPr lang="ru-RU" b="1" dirty="0">
              <a:latin typeface="Monotype Corsiva" pitchFamily="66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48484051"/>
              </p:ext>
            </p:extLst>
          </p:nvPr>
        </p:nvGraphicFramePr>
        <p:xfrm>
          <a:off x="467544" y="1916832"/>
          <a:ext cx="8361756" cy="4948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303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учебы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учреждения, город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314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1987-1989г.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Ангарское педагогическое училище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 gridSpan="2"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</a:t>
                      </a:r>
                      <a:r>
                        <a:rPr lang="ru-RU" sz="3200" dirty="0" smtClean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Самообразование</a:t>
                      </a:r>
                      <a:endParaRPr lang="ru-RU" sz="3200" dirty="0">
                        <a:latin typeface="Monotype Corsiva" panose="03010101010201010101" pitchFamily="66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64">
                <a:tc gridSpan="2">
                  <a:txBody>
                    <a:bodyPr/>
                    <a:lstStyle/>
                    <a:p>
                      <a:pPr lvl="1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2012-2014г.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2000" b="1" i="1" kern="1200" dirty="0" smtClean="0">
                          <a:solidFill>
                            <a:schemeClr val="dk1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Тема: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 «Использование интегрированных занятий, как средства в познавательном развитии  детей дошкольного возраста».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2014-2015 учебный год, 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2015-2016 учебный год.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2000" b="1" i="1" kern="1200" dirty="0" smtClean="0">
                          <a:solidFill>
                            <a:schemeClr val="dk1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По теме: 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«Использование  нетрадиционных видов техники рисования на изобразительной деятельности детей ».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  <a:p>
                      <a:endParaRPr lang="ru-RU" sz="3200" dirty="0">
                        <a:latin typeface="Monotype Corsiva" panose="03010101010201010101" pitchFamily="66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13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47" y="-5238"/>
            <a:ext cx="9150984" cy="6863238"/>
          </a:xfrm>
          <a:prstGeom prst="rect">
            <a:avLst/>
          </a:prstGeom>
        </p:spPr>
      </p:pic>
      <p:pic>
        <p:nvPicPr>
          <p:cNvPr id="3074" name="Picture 2" descr="Рисунок (7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6952">
            <a:off x="967499" y="4207200"/>
            <a:ext cx="3562712" cy="242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0491">
            <a:off x="4366866" y="589407"/>
            <a:ext cx="3456384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8468">
            <a:off x="5207530" y="3396732"/>
            <a:ext cx="3544239" cy="26581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059">
            <a:off x="128765" y="1165736"/>
            <a:ext cx="3611095" cy="270832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5576" y="217976"/>
            <a:ext cx="60486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Monotype Corsiva" pitchFamily="66" charset="0"/>
              </a:rPr>
              <a:t>Курсы повышения квалификации: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5861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554" y="-142219"/>
            <a:ext cx="9364268" cy="70232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2" t="4789" r="-1177" b="6606"/>
          <a:stretch/>
        </p:blipFill>
        <p:spPr>
          <a:xfrm rot="20509517">
            <a:off x="4474070" y="365971"/>
            <a:ext cx="3187897" cy="26271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853">
            <a:off x="382029" y="653069"/>
            <a:ext cx="3130226" cy="23476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2" t="56" r="2556" b="4928"/>
          <a:stretch/>
        </p:blipFill>
        <p:spPr>
          <a:xfrm rot="20671267">
            <a:off x="836299" y="3549794"/>
            <a:ext cx="3582972" cy="27107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805">
            <a:off x="4781085" y="2850111"/>
            <a:ext cx="4343462" cy="381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6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869"/>
            <a:ext cx="9324528" cy="699339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4536504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latin typeface="Monotype Corsiva" pitchFamily="66" charset="0"/>
              </a:rPr>
              <a:t>СПАСИБО </a:t>
            </a:r>
            <a:br>
              <a:rPr lang="ru-RU" sz="8800" b="1" dirty="0" smtClean="0">
                <a:latin typeface="Monotype Corsiva" pitchFamily="66" charset="0"/>
              </a:rPr>
            </a:br>
            <a:r>
              <a:rPr lang="ru-RU" sz="8800" b="1" dirty="0" smtClean="0">
                <a:latin typeface="Monotype Corsiva" pitchFamily="66" charset="0"/>
              </a:rPr>
              <a:t>ЗА </a:t>
            </a:r>
            <a:br>
              <a:rPr lang="ru-RU" sz="8800" b="1" dirty="0" smtClean="0">
                <a:latin typeface="Monotype Corsiva" pitchFamily="66" charset="0"/>
              </a:rPr>
            </a:br>
            <a:r>
              <a:rPr lang="ru-RU" sz="8800" b="1" dirty="0" smtClean="0">
                <a:latin typeface="Monotype Corsiva" pitchFamily="66" charset="0"/>
              </a:rPr>
              <a:t>ВНИМАНИЕ.</a:t>
            </a:r>
            <a:endParaRPr lang="ru-RU" sz="88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8556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373</Words>
  <Application>Microsoft Office PowerPoint</Application>
  <PresentationFormat>Экран (4:3)</PresentationFormat>
  <Paragraphs>25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Mongolian Baiti</vt:lpstr>
      <vt:lpstr>Monotype Corsiva</vt:lpstr>
      <vt:lpstr>Times New Roman</vt:lpstr>
      <vt:lpstr>Тема Office</vt:lpstr>
      <vt:lpstr>Портфолио воспитателя НЕЦВЕТАЕВОЙ  ГАЛИНЫ ДМИТРИЕВНЫ  с. Середкино</vt:lpstr>
      <vt:lpstr>                       Резюме Ф.И.О. Нецветаева Галина Дмитриевна  Место работы: МБДОУ  «Середкинский детский сад Боханского района, с. Середкино ул.Быкова д.30 . Педагогический стаж: 32 года   Стаж работы в МБДОУ «Середкинский детский сад» : 32 года</vt:lpstr>
      <vt:lpstr>Педагогическое кредо</vt:lpstr>
      <vt:lpstr>Эссе  «Профессия –воспитатель детского сада»</vt:lpstr>
      <vt:lpstr>Образование</vt:lpstr>
      <vt:lpstr>Презентация PowerPoint</vt:lpstr>
      <vt:lpstr>Презентация PowerPoint</vt:lpstr>
      <vt:lpstr>СПАСИБО  ЗА  ВНИМАНИЕ.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62</cp:revision>
  <dcterms:created xsi:type="dcterms:W3CDTF">2020-12-27T16:02:08Z</dcterms:created>
  <dcterms:modified xsi:type="dcterms:W3CDTF">2021-05-21T02:09:39Z</dcterms:modified>
</cp:coreProperties>
</file>