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  <p:sldId id="316" r:id="rId3"/>
    <p:sldId id="266" r:id="rId4"/>
    <p:sldId id="271" r:id="rId5"/>
    <p:sldId id="310" r:id="rId6"/>
    <p:sldId id="275" r:id="rId7"/>
    <p:sldId id="270" r:id="rId8"/>
    <p:sldId id="277" r:id="rId9"/>
    <p:sldId id="314" r:id="rId10"/>
    <p:sldId id="281" r:id="rId11"/>
    <p:sldId id="279" r:id="rId12"/>
    <p:sldId id="283" r:id="rId13"/>
    <p:sldId id="285" r:id="rId14"/>
    <p:sldId id="287" r:id="rId15"/>
    <p:sldId id="299" r:id="rId16"/>
    <p:sldId id="289" r:id="rId17"/>
    <p:sldId id="291" r:id="rId18"/>
    <p:sldId id="293" r:id="rId19"/>
    <p:sldId id="295" r:id="rId20"/>
    <p:sldId id="297" r:id="rId21"/>
    <p:sldId id="318" r:id="rId22"/>
    <p:sldId id="300" r:id="rId23"/>
    <p:sldId id="302" r:id="rId24"/>
    <p:sldId id="304" r:id="rId25"/>
    <p:sldId id="306" r:id="rId26"/>
    <p:sldId id="30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1EB2"/>
    <a:srgbClr val="007E39"/>
    <a:srgbClr val="85DFFF"/>
    <a:srgbClr val="FFFF00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70" d="100"/>
          <a:sy n="70" d="100"/>
        </p:scale>
        <p:origin x="-51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30086/200418627.15e/0_16ef74_4acbfbc4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97923" y="1047750"/>
            <a:ext cx="848375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/search?text=&#1082;&#1072;&#1088;&#1090;&#1080;&#1085;&#1082;&#1080;%20&#1074;&#1085;&#1080;&#1084;&#1072;&#1085;&#1080;&#1077;!%20&#1086;&#1087;&#1072;&#1089;&#1085;&#1086;!%20&#1087;&#1088;&#1072;&#1074;&#1080;&#1083;&#1072;%20&#1073;&#1077;&#1079;&#1086;&#1087;&#1072;&#1089;&#1085;&#1086;&#1075;&#1086;%20&#1087;&#1086;&#1074;&#1077;&#1076;&#1077;&#1085;&#1080;&#1103;%20&#1088;&#1077;&#1073;&#1105;&#1085;&#1082;&#1072;.%20&#8211;%20&#1089;&#1077;&#1088;&#1080;&#1103;%20&#171;&#1103;%20&#8211;%20&#1095;&#1077;&#1083;&#1086;&#1074;&#1077;&#1082;&#187;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28662" y="1142984"/>
            <a:ext cx="7772400" cy="1224136"/>
          </a:xfrm>
          <a:prstGeom prst="rect">
            <a:avLst/>
          </a:prstGeom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50" normalizeH="0" baseline="0" noProof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Опасные ситуации в </a:t>
            </a:r>
            <a:r>
              <a:rPr kumimoji="0" lang="ru-RU" sz="6600" b="1" i="0" u="none" strike="noStrike" kern="1200" cap="none" spc="50" normalizeH="0" noProof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6600" b="1" i="0" u="none" strike="noStrike" kern="1200" cap="none" spc="50" normalizeH="0" baseline="0" noProof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доме</a:t>
            </a:r>
            <a:endParaRPr kumimoji="0" lang="ru-RU" sz="6600" b="1" i="0" u="none" strike="noStrike" kern="1200" cap="none" spc="50" normalizeH="0" baseline="0" noProof="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4929198"/>
            <a:ext cx="4932000" cy="1610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286380" y="4714884"/>
            <a:ext cx="3500462" cy="184665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4000"/>
              </a:lnSpc>
            </a:pPr>
            <a:r>
              <a:rPr lang="ru-RU" sz="2000" b="1" i="1" dirty="0" smtClean="0">
                <a:solidFill>
                  <a:srgbClr val="7030A0"/>
                </a:solidFill>
              </a:rPr>
              <a:t>Автор: Орехова Наталья Александровна  воспитатель</a:t>
            </a:r>
          </a:p>
          <a:p>
            <a:pPr algn="ctr">
              <a:lnSpc>
                <a:spcPct val="114000"/>
              </a:lnSpc>
            </a:pPr>
            <a:r>
              <a:rPr lang="ru-RU" sz="2000" b="1" i="1" dirty="0" smtClean="0">
                <a:solidFill>
                  <a:srgbClr val="7030A0"/>
                </a:solidFill>
              </a:rPr>
              <a:t>МКДОУ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д</a:t>
            </a:r>
            <a:r>
              <a:rPr lang="ru-RU" sz="2000" b="1" i="1" dirty="0" smtClean="0">
                <a:solidFill>
                  <a:srgbClr val="7030A0"/>
                </a:solidFill>
              </a:rPr>
              <a:t>/с №2 «Ласточка»</a:t>
            </a:r>
          </a:p>
          <a:p>
            <a:pPr algn="ctr">
              <a:lnSpc>
                <a:spcPct val="114000"/>
              </a:lnSpc>
            </a:pPr>
            <a:r>
              <a:rPr lang="ru-RU" sz="2000" b="1" i="1" dirty="0" smtClean="0">
                <a:solidFill>
                  <a:srgbClr val="7030A0"/>
                </a:solidFill>
              </a:rPr>
              <a:t>г. Семилуки                    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643042" y="2428868"/>
            <a:ext cx="6336000" cy="169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Правила безопасного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поведения детей</a:t>
            </a:r>
            <a:r>
              <a:rPr kumimoji="0" lang="ru-RU" sz="3200" b="1" i="0" u="none" strike="noStrike" kern="1200" cap="none" spc="50" normalizeH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в быту</a:t>
            </a:r>
            <a:endParaRPr kumimoji="0" lang="ru-RU" sz="32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6846" y="764704"/>
            <a:ext cx="741113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подходи к включенной горячей духовке –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можешь получить ожоги!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C:\Users\User\Documents\tLQ2Ns-YjR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643050"/>
            <a:ext cx="7200000" cy="448111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567417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2151" y="692696"/>
            <a:ext cx="6415089" cy="95410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трогай кастрюлю с кипящей водой 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плите – можешь ошпариться!</a:t>
            </a:r>
            <a:endParaRPr lang="ru-RU" sz="28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C:\Users\User\Documents\g-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928802"/>
            <a:ext cx="7200000" cy="439626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0080559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029" y="836712"/>
            <a:ext cx="7654147" cy="523220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играй с ножом – можешь порезаться!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C:\Users\User\Documents\hello_html_m1ae6a3e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2000240"/>
            <a:ext cx="7200000" cy="426063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0321889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76" y="2143116"/>
            <a:ext cx="7200000" cy="432358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40347" y="620688"/>
            <a:ext cx="6833922" cy="1077218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7E3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играй со стиральной машиной –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007E3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очень опасно</a:t>
            </a:r>
            <a:r>
              <a:rPr lang="ru-RU" sz="2400" b="1" spc="50" dirty="0" smtClean="0">
                <a:ln w="11430"/>
                <a:solidFill>
                  <a:srgbClr val="007E3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2400" b="1" spc="50" dirty="0">
              <a:ln w="11430"/>
              <a:solidFill>
                <a:srgbClr val="007E3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0185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437" y="620688"/>
            <a:ext cx="7885878" cy="95410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бери в рот лекарство без разрешения 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взрослых – ты можешь отравиться!</a:t>
            </a:r>
            <a:endParaRPr lang="ru-RU" sz="28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C:\Users\User\Documents\aZgBKrFrYv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857364"/>
            <a:ext cx="7200000" cy="442643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9992316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4887" y="642918"/>
            <a:ext cx="6653873" cy="95410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засовывай мелкие предметы в нос –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можешь задохнуться!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2000240"/>
            <a:ext cx="7200000" cy="421922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842666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2838" y="620688"/>
            <a:ext cx="8203079" cy="95410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бери никогда в рот моющие вещества – 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можешь отравиться!</a:t>
            </a:r>
            <a:endParaRPr lang="ru-RU" sz="28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C:\Users\User\Documents\O4N3hwe6Fvc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714488"/>
            <a:ext cx="7200000" cy="457723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0297274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/>
        </p:blipFill>
        <p:spPr>
          <a:xfrm>
            <a:off x="1214414" y="1714488"/>
            <a:ext cx="7200000" cy="46742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24672" y="602140"/>
            <a:ext cx="8102218" cy="1077218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играй с водопроводным краном –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можешь ошпариться горячей водой!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0876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/>
        </p:blipFill>
        <p:spPr>
          <a:xfrm>
            <a:off x="1259632" y="2002836"/>
            <a:ext cx="7200000" cy="4200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81934" y="620688"/>
            <a:ext cx="6589368" cy="95410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4F1EB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прыгай в ванне – можешь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4F1EB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поскользнуться, упасть и захлебнуться!</a:t>
            </a:r>
            <a:endParaRPr lang="ru-RU" sz="2800" b="1" spc="50" dirty="0">
              <a:ln w="11430"/>
              <a:solidFill>
                <a:srgbClr val="4F1EB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48617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84721" y="1928801"/>
            <a:ext cx="7200000" cy="428872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85786" y="642918"/>
            <a:ext cx="7952050" cy="95410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играй с включённым электроутюгом –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может привести к пожару!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42666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00" y="500042"/>
            <a:ext cx="7143800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28662" y="1357298"/>
            <a:ext cx="7143750" cy="12858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4500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детей с опасными ситуациями, которые могут возникнуть, дома.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302907"/>
            <a:ext cx="71437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450000" indent="457200" algn="just"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у детей первичные навыки безопасного поведения в быту.</a:t>
            </a:r>
          </a:p>
          <a:p>
            <a:pPr marL="450000" indent="457200" algn="just"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Активизировать умение избегать опасных ситуаций и по возможности правильно действовать.</a:t>
            </a:r>
          </a:p>
          <a:p>
            <a:pPr marL="450000" indent="457200" algn="just"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Расширять знания о правила пользования опасными бытовыми предметами.</a:t>
            </a:r>
          </a:p>
          <a:p>
            <a:pPr marL="450000" indent="457200" algn="just"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детей с понятием «опасность для жизни».</a:t>
            </a:r>
          </a:p>
          <a:p>
            <a:pPr marL="450000" indent="457200" algn="just"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Продолжать развивать диалогическую речь детей, вызвать желание поддерживать беседу по теме.</a:t>
            </a:r>
          </a:p>
          <a:p>
            <a:pPr marL="450000" indent="457200" algn="just">
              <a:buClr>
                <a:srgbClr val="7030A0"/>
              </a:buCl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0000" indent="457200" algn="just">
              <a:buClr>
                <a:srgbClr val="7030A0"/>
              </a:buCl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57290" y="1857364"/>
            <a:ext cx="7200000" cy="434556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94773" y="674693"/>
            <a:ext cx="5785045" cy="95410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играй со спичками –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может привести к пожару!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87799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81532" y="1857364"/>
            <a:ext cx="6551515" cy="434556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15796" y="674693"/>
            <a:ext cx="6143027" cy="95410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вставляй посторонние 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предметы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розетку - ток в розетке очень злой!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87799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0495" y="674693"/>
            <a:ext cx="4533613" cy="95410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высовывайся из окна –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Можешь выпасть из него!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 descr="C:\Users\User\Documents\img1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285852" y="2000240"/>
            <a:ext cx="7200000" cy="430421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1187799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8572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«Убери из комнаты опасные предметы»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Кирилл\Рабочий стол\МАМА\детские презентации\Почемучка\bhgjydxrsd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  <p:pic>
        <p:nvPicPr>
          <p:cNvPr id="7" name="Рисунок 6" descr="http://www.stihi.ru/pics/2012/11/14/1990.jpg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5353675"/>
            <a:ext cx="2014467" cy="150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mymoone.files.wordpress.com/2011/07/scissors.jpg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19438">
            <a:off x="5004262" y="5616151"/>
            <a:ext cx="2021441" cy="139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a-din.ru/images/tovar-29b.jpg"/>
          <p:cNvPicPr/>
          <p:nvPr/>
        </p:nvPicPr>
        <p:blipFill>
          <a:blip r:embed="rId5" cstate="email">
            <a:clrChange>
              <a:clrFrom>
                <a:srgbClr val="DBD6B6"/>
              </a:clrFrom>
              <a:clrTo>
                <a:srgbClr val="DBD6B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212976"/>
            <a:ext cx="14401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vluki.ru/files/2012Aug15/008-188453.jpg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5247564"/>
            <a:ext cx="2254990" cy="161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toytoyukraine.com/images/products/tomy/preschool/3861/3861.jpg"/>
          <p:cNvPicPr/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725144"/>
            <a:ext cx="13681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russianmall.ru/parfume_rus/image/cache/data/aksesuar_toys/toys04-600x665.jpg"/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3356992"/>
            <a:ext cx="108012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attabebek.com/GGimages/attabebek/CH905.jpg"/>
          <p:cNvPicPr/>
          <p:nvPr/>
        </p:nvPicPr>
        <p:blipFill>
          <a:blip r:embed="rId9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66011" y="4694144"/>
            <a:ext cx="1877989" cy="216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cs11084.userapi.com/u6179517/-14/x_875581ed.jpg"/>
          <p:cNvPicPr/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4581128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8683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Теперь можно спокойно играть!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Кирилл\Рабочий стол\МАМА\детские презентации\Почемучка\bhgjydxrs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  <p:pic>
        <p:nvPicPr>
          <p:cNvPr id="4" name="Рисунок 3" descr="D:\отрисовки\post-280722-1298393962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3140968"/>
            <a:ext cx="1632329" cy="31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oytoyukraine.com/images/products/tomy/preschool/3861/3861.jpg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5229200"/>
            <a:ext cx="13681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russianmall.ru/parfume_rus/image/cache/data/aksesuar_toys/toys04-600x665.jpg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5273824"/>
            <a:ext cx="108012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attabebek.com/GGimages/attabebek/CH905.jpg"/>
          <p:cNvPicPr/>
          <p:nvPr/>
        </p:nvPicPr>
        <p:blipFill>
          <a:blip r:embed="rId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4694144"/>
            <a:ext cx="1877989" cy="216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s11084.userapi.com/u6179517/-14/x_875581ed.jpg"/>
          <p:cNvPicPr/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5517232"/>
            <a:ext cx="1276066" cy="106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1928802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</a:rPr>
              <a:t>Спасибо за внимание!</a:t>
            </a: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User\Pictures\Ирина\сказки\64813096_1286109499_multik30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36" y="3214686"/>
            <a:ext cx="2042160" cy="30403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3.7037E-7 L 2.5E-6 -0.08079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"/>
                            </p:stCondLst>
                            <p:childTnLst>
                              <p:par>
                                <p:cTn id="19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6241"/>
                                      </p:to>
                                    </p:animClr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D6241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00" y="648970"/>
            <a:ext cx="5450724" cy="584775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Использованные материалы: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1357298"/>
            <a:ext cx="68760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Внимание! Опасно! Правила безопасного поведения ребёнка. – Серия «Я – человек». </a:t>
            </a:r>
          </a:p>
          <a:p>
            <a:pPr indent="4572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М.: Школьная Пресса, 2007. – 24с.: </a:t>
            </a:r>
            <a:r>
              <a:rPr lang="ru-RU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цв</a:t>
            </a:r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ил. – («Дошкольное воспитание и обучение» – приложение к журналу «Воспитание школьников»; </a:t>
            </a:r>
            <a:r>
              <a:rPr lang="ru-RU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</a:t>
            </a:r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156).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</a:p>
          <a:p>
            <a:pPr indent="457200" algn="just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2"/>
                </a:solidFill>
                <a:hlinkClick r:id="rId2"/>
              </a:rPr>
              <a:t>https://yandex.ru/images/search?text=</a:t>
            </a:r>
            <a:r>
              <a:rPr lang="ru-RU" b="1" dirty="0" smtClean="0">
                <a:solidFill>
                  <a:schemeClr val="accent2"/>
                </a:solidFill>
                <a:hlinkClick r:id="rId2"/>
              </a:rPr>
              <a:t>картинки%20внимание!%20опасно!%20правила%20безопасного%20поведения%20ребёнка.%20–%20серия%20«я%20–%20человек»</a:t>
            </a:r>
            <a:r>
              <a:rPr lang="ru-RU" b="1" dirty="0" smtClean="0">
                <a:solidFill>
                  <a:schemeClr val="accent2"/>
                </a:solidFill>
              </a:rPr>
              <a:t>. </a:t>
            </a:r>
          </a:p>
          <a:p>
            <a:pPr indent="457200" algn="just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/>
                </a:solidFill>
              </a:rPr>
              <a:t>источник шаблона: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Фокина Лидия Петровна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  <a:cs typeface="Arial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ru-RU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</a:pPr>
            <a:endParaRPr lang="ru-RU" sz="24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68928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2071670" y="2357430"/>
            <a:ext cx="6160219" cy="2267383"/>
            <a:chOff x="2058476" y="1718388"/>
            <a:chExt cx="6160219" cy="2267383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058476" y="1718388"/>
              <a:ext cx="6160219" cy="2267383"/>
            </a:xfrm>
            <a:prstGeom prst="roundRect">
              <a:avLst/>
            </a:prstGeom>
            <a:ln w="38100">
              <a:solidFill>
                <a:srgbClr val="7030A0"/>
              </a:solidFill>
            </a:ln>
          </p:spPr>
          <p:style>
            <a:lnRef idx="3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169161" y="1829073"/>
              <a:ext cx="5938849" cy="2046013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03913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rgbClr val="FF0000"/>
                  </a:solidFill>
                </a:rPr>
                <a:t>Сейчас мы попробуем определить какие </a:t>
              </a:r>
              <a:r>
                <a:rPr lang="ru-RU" sz="2800" b="1" dirty="0" smtClean="0">
                  <a:solidFill>
                    <a:srgbClr val="FF0000"/>
                  </a:solidFill>
                </a:rPr>
                <a:t>предметы и ситуации </a:t>
              </a:r>
              <a:r>
                <a:rPr lang="ru-RU" sz="2800" b="1" kern="1200" dirty="0" smtClean="0">
                  <a:solidFill>
                    <a:srgbClr val="FF0000"/>
                  </a:solidFill>
                </a:rPr>
                <a:t>можно считать опасными.</a:t>
              </a:r>
              <a:endParaRPr lang="ru-RU" sz="28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Овал 3"/>
          <p:cNvSpPr/>
          <p:nvPr/>
        </p:nvSpPr>
        <p:spPr>
          <a:xfrm>
            <a:off x="1357290" y="1000108"/>
            <a:ext cx="2160000" cy="2160000"/>
          </a:xfrm>
          <a:prstGeom prst="ellipse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User\Pictures\Ирина\сказки\64813096_1286109499_multik305.pn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714480" y="1000108"/>
            <a:ext cx="1450827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9367" y="692696"/>
            <a:ext cx="682526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захлопывай резко двери шкафчика – </a:t>
            </a:r>
          </a:p>
          <a:p>
            <a:pPr algn="ctr"/>
            <a:r>
              <a:rPr lang="ru-RU" sz="2800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2800" b="1" cap="none" spc="50" dirty="0" smtClean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ожешь прищемить пальчики! </a:t>
            </a:r>
            <a:endParaRPr lang="ru-RU" sz="2800" b="1" cap="none" spc="50" dirty="0">
              <a:ln w="11430">
                <a:solidFill>
                  <a:srgbClr val="7030A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2214554"/>
            <a:ext cx="7112000" cy="41021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32988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8446" y="620688"/>
            <a:ext cx="794711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оставляй пальчики на дверной раме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 м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ожешь прищемить их дверью!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2000240"/>
            <a:ext cx="7200000" cy="403436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83188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8656" y="620688"/>
            <a:ext cx="757617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</a:t>
            </a:r>
            <a:r>
              <a:rPr lang="ru-RU" sz="3200" b="1" spc="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играй с </a:t>
            </a:r>
            <a:r>
              <a:rPr lang="ru-RU" sz="3200" b="1" cap="none" spc="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дверью – </a:t>
            </a:r>
          </a:p>
          <a:p>
            <a:pPr algn="ctr"/>
            <a:r>
              <a:rPr lang="ru-RU" sz="3200" b="1" spc="3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3200" b="1" cap="none" spc="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ожешь прищемить пальчики! </a:t>
            </a:r>
            <a:endParaRPr lang="ru-RU" sz="3200" b="1" cap="none" spc="3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C:\Users\User\Documents\052417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2000240"/>
            <a:ext cx="7200000" cy="418678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8753371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3989" y="620688"/>
            <a:ext cx="749846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играй с выдвижными ящиками мебели – </a:t>
            </a:r>
          </a:p>
          <a:p>
            <a:pPr algn="ctr"/>
            <a:r>
              <a:rPr lang="ru-RU" sz="2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можешь прищемить руку!</a:t>
            </a:r>
            <a:endParaRPr lang="ru-RU" sz="2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User\Documents\YbLWtsbL17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928802"/>
            <a:ext cx="7200000" cy="429253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2570841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2976" y="692696"/>
            <a:ext cx="693805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3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прыгай с высоты – </a:t>
            </a:r>
            <a:r>
              <a:rPr lang="ru-RU" sz="2800" b="1" spc="3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 м</a:t>
            </a:r>
            <a:r>
              <a:rPr lang="ru-RU" sz="2800" b="1" cap="none" spc="3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ожешь </a:t>
            </a:r>
          </a:p>
          <a:p>
            <a:pPr algn="ctr"/>
            <a:r>
              <a:rPr lang="ru-RU" sz="2800" b="1" cap="none" spc="3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ушибиться, сломать руку или ногу!</a:t>
            </a:r>
            <a:endParaRPr lang="ru-RU" sz="2800" b="1" cap="none" spc="30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C:\Users\User\Documents\ad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2000240"/>
            <a:ext cx="7200000" cy="429708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4541904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7928" y="692696"/>
            <a:ext cx="6663555" cy="95410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поворачивай ручки газовой плиты – 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можешь отравиться газом!</a:t>
            </a:r>
            <a:endParaRPr lang="ru-RU" sz="28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C:\Users\User\Documents\g-9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214414" y="1931188"/>
            <a:ext cx="7200000" cy="439148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0080559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409</Words>
  <Application>Microsoft Office PowerPoint</Application>
  <PresentationFormat>Экран (4:3)</PresentationFormat>
  <Paragraphs>62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1_Тема Office</vt:lpstr>
      <vt:lpstr>Слайд 1</vt:lpstr>
      <vt:lpstr>Цель: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«Убери из комнаты опасные предметы»</vt:lpstr>
      <vt:lpstr>Теперь можно спокойно играть!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Опасные ситуации в доме</dc:title>
  <dc:creator>Орехова Наталья Александровна</dc:creator>
  <cp:lastModifiedBy>User</cp:lastModifiedBy>
  <cp:revision>51</cp:revision>
  <dcterms:created xsi:type="dcterms:W3CDTF">2014-07-06T18:18:01Z</dcterms:created>
  <dcterms:modified xsi:type="dcterms:W3CDTF">2019-02-26T04:36:10Z</dcterms:modified>
</cp:coreProperties>
</file>