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8"/>
  </p:notesMasterIdLst>
  <p:sldIdLst>
    <p:sldId id="256" r:id="rId2"/>
    <p:sldId id="262" r:id="rId3"/>
    <p:sldId id="263" r:id="rId4"/>
    <p:sldId id="265" r:id="rId5"/>
    <p:sldId id="269" r:id="rId6"/>
    <p:sldId id="273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72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5199D-7551-4D27-823B-C040128419C9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6E4AE-E98A-4DEC-B038-1AC861B5F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08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Здравствуйте, я Шумилин Иван. Мне 6 лет,</a:t>
            </a:r>
            <a:r>
              <a:rPr lang="ru-RU" baseline="0" dirty="0" smtClean="0"/>
              <a:t> село </a:t>
            </a:r>
            <a:r>
              <a:rPr lang="ru-RU" baseline="0" dirty="0" err="1" smtClean="0"/>
              <a:t>Середкино</a:t>
            </a:r>
            <a:r>
              <a:rPr lang="ru-RU" baseline="0" dirty="0" smtClean="0"/>
              <a:t>. Конструктор </a:t>
            </a:r>
            <a:r>
              <a:rPr lang="ru-RU" baseline="0" dirty="0" err="1" smtClean="0"/>
              <a:t>Лего</a:t>
            </a:r>
            <a:r>
              <a:rPr lang="ru-RU" baseline="0" dirty="0" smtClean="0"/>
              <a:t> в моей жизни.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E4AE-E98A-4DEC-B038-1AC861B5FED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23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Спасательный вертолёт помогает людям попавшим в беду. Медицинский-помогает быстро доставить больного и оказать ему помощь. Пожарный помогает тушить пожары. Военный вертолёт помогает солдатам десантироваться.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E4AE-E98A-4DEC-B038-1AC861B5FED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83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Дома у меня есть разные конструкторы. Из них я строил машинки, роботов.</a:t>
            </a:r>
            <a:r>
              <a:rPr lang="ru-RU" baseline="0" dirty="0" smtClean="0"/>
              <a:t> Меня заинтересовало, как из отдельных частей конструктора можно собрать интересную игрушку.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E4AE-E98A-4DEC-B038-1AC861B5FED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58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теперь я хочу представить свою работу «Спасательный вертолёт».</a:t>
            </a:r>
            <a:r>
              <a:rPr lang="ru-RU" baseline="0" dirty="0" smtClean="0"/>
              <a:t> Я собираю платформу.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E4AE-E98A-4DEC-B038-1AC861B5FED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098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Здесь я поставил кабину и начинаю собирать лопасти.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E4AE-E98A-4DEC-B038-1AC861B5FED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147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Я собрал человечков спасателей и лыжника.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E4AE-E98A-4DEC-B038-1AC861B5FED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0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3ADA-E23D-4368-80C0-F9C80A7DAABB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CECB-9FA8-4366-9E5D-D5C2500A0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3ADA-E23D-4368-80C0-F9C80A7DAABB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CECB-9FA8-4366-9E5D-D5C2500A0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3ADA-E23D-4368-80C0-F9C80A7DAABB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CECB-9FA8-4366-9E5D-D5C2500A0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3ADA-E23D-4368-80C0-F9C80A7DAABB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CECB-9FA8-4366-9E5D-D5C2500A0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3ADA-E23D-4368-80C0-F9C80A7DAABB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CECB-9FA8-4366-9E5D-D5C2500A0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3ADA-E23D-4368-80C0-F9C80A7DAABB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CECB-9FA8-4366-9E5D-D5C2500A0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3ADA-E23D-4368-80C0-F9C80A7DAABB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CECB-9FA8-4366-9E5D-D5C2500A0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3ADA-E23D-4368-80C0-F9C80A7DAABB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CECB-9FA8-4366-9E5D-D5C2500A0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3ADA-E23D-4368-80C0-F9C80A7DAABB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CECB-9FA8-4366-9E5D-D5C2500A0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3ADA-E23D-4368-80C0-F9C80A7DAABB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7CECB-9FA8-4366-9E5D-D5C2500A06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3ADA-E23D-4368-80C0-F9C80A7DAABB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E627CECB-9FA8-4366-9E5D-D5C2500A06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B993ADA-E23D-4368-80C0-F9C80A7DAABB}" type="datetimeFigureOut">
              <a:rPr lang="ru-RU" smtClean="0"/>
              <a:pPr/>
              <a:t>20.05.2021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627CECB-9FA8-4366-9E5D-D5C2500A060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65163"/>
            <a:ext cx="9144000" cy="1189763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</a:t>
            </a:r>
            <a:b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образовательное учреждение</a:t>
            </a:r>
            <a:b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alt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Середкинский</a:t>
            </a:r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50" y="2011680"/>
            <a:ext cx="9928316" cy="4454434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altLang="ru-RU" sz="10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ru-RU" altLang="ru-RU" sz="10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altLang="ru-RU" sz="10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моей жизни</a:t>
            </a:r>
            <a:endParaRPr lang="ru-RU" altLang="ru-RU" sz="10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altLang="ru-RU" sz="5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alt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alt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alt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altLang="ru-RU" sz="5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altLang="ru-RU" sz="5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altLang="ru-RU" sz="5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r"/>
            <a:r>
              <a:rPr lang="ru-RU" altLang="ru-RU" sz="5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Шумилин Иван,</a:t>
            </a:r>
          </a:p>
          <a:p>
            <a:pPr algn="r"/>
            <a:r>
              <a:rPr lang="ru-RU" altLang="ru-RU" sz="5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воспитанник </a:t>
            </a:r>
            <a:r>
              <a:rPr lang="ru-RU" altLang="ru-RU" sz="5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группы</a:t>
            </a:r>
          </a:p>
          <a:p>
            <a:pPr algn="r"/>
            <a:r>
              <a:rPr lang="ru-RU" altLang="ru-RU" sz="5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endParaRPr lang="ru-RU" altLang="ru-RU" sz="51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altLang="ru-RU" sz="51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Бобовская</a:t>
            </a:r>
            <a:r>
              <a:rPr lang="ru-RU" altLang="ru-RU" sz="5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Петровна</a:t>
            </a:r>
            <a:endParaRPr lang="ru-RU" altLang="ru-RU" sz="51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000" dirty="0"/>
          </a:p>
        </p:txBody>
      </p:sp>
      <p:pic>
        <p:nvPicPr>
          <p:cNvPr id="1026" name="Picture 2" descr="E:\фото\20190423_103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62125" y="2257425"/>
            <a:ext cx="4057650" cy="476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661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6869" y="4226147"/>
            <a:ext cx="5617028" cy="2625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972" y="1093305"/>
            <a:ext cx="5617028" cy="3044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1240" y="1101197"/>
            <a:ext cx="5516291" cy="2899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1240" y="4232366"/>
            <a:ext cx="5516291" cy="26256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06487" y="1"/>
            <a:ext cx="8647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Вертолёты бывают военные, спасательные, медицинские, пожарные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2965269" y="3659833"/>
            <a:ext cx="6178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Основные части вертолёта: кабина, хвостовая часть, лопасти, винт, шасси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7331"/>
            <a:ext cx="10515600" cy="875846"/>
          </a:xfrm>
        </p:spPr>
        <p:txBody>
          <a:bodyPr>
            <a:normAutofit/>
          </a:bodyPr>
          <a:lstStyle/>
          <a:p>
            <a:pPr algn="ctr"/>
            <a:r>
              <a:rPr lang="ru-RU" sz="4000" i="1" dirty="0" smtClean="0"/>
              <a:t> </a:t>
            </a:r>
            <a:r>
              <a:rPr lang="ru-RU" sz="4000" i="1" dirty="0">
                <a:solidFill>
                  <a:srgbClr val="FF0000"/>
                </a:solidFill>
              </a:rPr>
              <a:t>П</a:t>
            </a:r>
            <a:r>
              <a:rPr lang="ru-RU" sz="4000" i="1" dirty="0" smtClean="0">
                <a:solidFill>
                  <a:srgbClr val="FF0000"/>
                </a:solidFill>
              </a:rPr>
              <a:t>ричина выбора темы</a:t>
            </a:r>
            <a:endParaRPr lang="ru-RU" sz="4000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40972"/>
            <a:ext cx="10515600" cy="4935991"/>
          </a:xfrm>
        </p:spPr>
        <p:txBody>
          <a:bodyPr/>
          <a:lstStyle/>
          <a:p>
            <a:r>
              <a:rPr lang="ru-RU" dirty="0" smtClean="0"/>
              <a:t>Фото ранних построек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7227" y="3772695"/>
            <a:ext cx="3895682" cy="28404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6222" y="817743"/>
            <a:ext cx="4139543" cy="2954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5856" y="3825961"/>
            <a:ext cx="4028497" cy="27389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3273" y="817743"/>
            <a:ext cx="3895682" cy="294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1"/>
            <a:ext cx="10515600" cy="97971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Увлекательный процесс конструирования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997576" y="924469"/>
            <a:ext cx="5570970" cy="2705422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 rot="10800000">
            <a:off x="361460" y="3819708"/>
            <a:ext cx="5448358" cy="2732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1461" y="924470"/>
            <a:ext cx="5448358" cy="27054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7588" y="3819708"/>
            <a:ext cx="5470957" cy="273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66700"/>
            <a:ext cx="10515600" cy="6892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Увлекательный процесс конструирования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48967" y="1247398"/>
            <a:ext cx="5125177" cy="4989442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883965" y="1133061"/>
            <a:ext cx="5406887" cy="510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7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5848490" y="1020657"/>
            <a:ext cx="5962083" cy="4991925"/>
          </a:xfrm>
          <a:prstGeom prst="rect">
            <a:avLst/>
          </a:prstGeom>
        </p:spPr>
      </p:pic>
      <p:pic>
        <p:nvPicPr>
          <p:cNvPr id="5" name="Содержимое 4" descr="E:\фото\20190423_113948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19444" y="974976"/>
            <a:ext cx="5962083" cy="508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5"/>
          <p:cNvSpPr txBox="1">
            <a:spLocks/>
          </p:cNvSpPr>
          <p:nvPr/>
        </p:nvSpPr>
        <p:spPr>
          <a:xfrm>
            <a:off x="2468880" y="5159828"/>
            <a:ext cx="9362902" cy="107115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Вот он мой готовый      вертолет!</a:t>
            </a:r>
          </a:p>
          <a:p>
            <a:pPr marL="0" indent="0" algn="ctr">
              <a:buFont typeface="Wingdings 2"/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Здорово, да?!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414</TotalTime>
  <Words>182</Words>
  <Application>Microsoft Office PowerPoint</Application>
  <PresentationFormat>Широкоэкранный</PresentationFormat>
  <Paragraphs>36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Calibri</vt:lpstr>
      <vt:lpstr>Constantia</vt:lpstr>
      <vt:lpstr>Times New Roman</vt:lpstr>
      <vt:lpstr>Wingdings 2</vt:lpstr>
      <vt:lpstr>Поток</vt:lpstr>
      <vt:lpstr>Муниципальное бюджетное дошкольное  образовательное учреждение  «Середкинский детский сад»</vt:lpstr>
      <vt:lpstr> </vt:lpstr>
      <vt:lpstr> Причина выбора темы</vt:lpstr>
      <vt:lpstr>Увлекательный процесс конструирования</vt:lpstr>
      <vt:lpstr>Увлекательный процесс конструирования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 образовательное учреждение  «Середкинский детский сад»</dc:title>
  <dc:creator>Пользователь Windows</dc:creator>
  <cp:lastModifiedBy>Пользователь Windows</cp:lastModifiedBy>
  <cp:revision>36</cp:revision>
  <dcterms:created xsi:type="dcterms:W3CDTF">2019-04-19T06:37:06Z</dcterms:created>
  <dcterms:modified xsi:type="dcterms:W3CDTF">2021-05-20T02:34:27Z</dcterms:modified>
</cp:coreProperties>
</file>